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1"/>
  </p:notesMasterIdLst>
  <p:sldIdLst>
    <p:sldId id="256" r:id="rId2"/>
    <p:sldId id="257" r:id="rId3"/>
    <p:sldId id="261" r:id="rId4"/>
    <p:sldId id="265" r:id="rId5"/>
    <p:sldId id="267" r:id="rId6"/>
    <p:sldId id="263" r:id="rId7"/>
    <p:sldId id="268" r:id="rId8"/>
    <p:sldId id="270" r:id="rId9"/>
    <p:sldId id="269"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A4C33-3CC8-4D70-9512-C9CAD9897F7C}" v="7" dt="2022-12-07T15:34:06.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72101" autoAdjust="0"/>
  </p:normalViewPr>
  <p:slideViewPr>
    <p:cSldViewPr snapToGrid="0">
      <p:cViewPr varScale="1">
        <p:scale>
          <a:sx n="119" d="100"/>
          <a:sy n="119" d="100"/>
        </p:scale>
        <p:origin x="1830"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HAYWOOD" userId="a6cc61c5-e80a-432f-9134-95910208e516" providerId="ADAL" clId="{5BAB72E3-7F78-4F9A-85A5-058234D7D745}"/>
    <pc:docChg chg="custSel modSld">
      <pc:chgData name="JOSH HAYWOOD" userId="a6cc61c5-e80a-432f-9134-95910208e516" providerId="ADAL" clId="{5BAB72E3-7F78-4F9A-85A5-058234D7D745}" dt="2022-12-07T19:12:20.348" v="349" actId="26606"/>
      <pc:docMkLst>
        <pc:docMk/>
      </pc:docMkLst>
      <pc:sldChg chg="addSp delSp modSp mod modNotesTx">
        <pc:chgData name="JOSH HAYWOOD" userId="a6cc61c5-e80a-432f-9134-95910208e516" providerId="ADAL" clId="{5BAB72E3-7F78-4F9A-85A5-058234D7D745}" dt="2022-12-07T19:12:20.348" v="349" actId="26606"/>
        <pc:sldMkLst>
          <pc:docMk/>
          <pc:sldMk cId="895061499" sldId="261"/>
        </pc:sldMkLst>
        <pc:spChg chg="mod">
          <ac:chgData name="JOSH HAYWOOD" userId="a6cc61c5-e80a-432f-9134-95910208e516" providerId="ADAL" clId="{5BAB72E3-7F78-4F9A-85A5-058234D7D745}" dt="2022-12-07T19:12:20.348" v="349" actId="26606"/>
          <ac:spMkLst>
            <pc:docMk/>
            <pc:sldMk cId="895061499" sldId="261"/>
            <ac:spMk id="3" creationId="{52BE6128-C145-35F7-4ED7-62EAEC31028E}"/>
          </ac:spMkLst>
        </pc:spChg>
        <pc:spChg chg="del">
          <ac:chgData name="JOSH HAYWOOD" userId="a6cc61c5-e80a-432f-9134-95910208e516" providerId="ADAL" clId="{5BAB72E3-7F78-4F9A-85A5-058234D7D745}" dt="2022-12-07T19:12:20.348" v="349" actId="26606"/>
          <ac:spMkLst>
            <pc:docMk/>
            <pc:sldMk cId="895061499" sldId="261"/>
            <ac:spMk id="18" creationId="{2C9A9DA9-7DC8-488B-A882-123947B0F3D9}"/>
          </ac:spMkLst>
        </pc:spChg>
        <pc:spChg chg="del">
          <ac:chgData name="JOSH HAYWOOD" userId="a6cc61c5-e80a-432f-9134-95910208e516" providerId="ADAL" clId="{5BAB72E3-7F78-4F9A-85A5-058234D7D745}" dt="2022-12-07T19:12:20.348" v="349" actId="26606"/>
          <ac:spMkLst>
            <pc:docMk/>
            <pc:sldMk cId="895061499" sldId="261"/>
            <ac:spMk id="20" creationId="{57F6BDD4-E066-4008-8011-6CC31AEB4556}"/>
          </ac:spMkLst>
        </pc:spChg>
        <pc:spChg chg="del">
          <ac:chgData name="JOSH HAYWOOD" userId="a6cc61c5-e80a-432f-9134-95910208e516" providerId="ADAL" clId="{5BAB72E3-7F78-4F9A-85A5-058234D7D745}" dt="2022-12-07T19:12:20.348" v="349" actId="26606"/>
          <ac:spMkLst>
            <pc:docMk/>
            <pc:sldMk cId="895061499" sldId="261"/>
            <ac:spMk id="22" creationId="{2711A8FB-68FC-45FC-B01E-38F809E2D439}"/>
          </ac:spMkLst>
        </pc:spChg>
        <pc:spChg chg="del">
          <ac:chgData name="JOSH HAYWOOD" userId="a6cc61c5-e80a-432f-9134-95910208e516" providerId="ADAL" clId="{5BAB72E3-7F78-4F9A-85A5-058234D7D745}" dt="2022-12-07T19:12:20.348" v="349" actId="26606"/>
          <ac:spMkLst>
            <pc:docMk/>
            <pc:sldMk cId="895061499" sldId="261"/>
            <ac:spMk id="24" creationId="{2A865FE3-5FC9-4049-87CF-30019C46C0F5}"/>
          </ac:spMkLst>
        </pc:spChg>
        <pc:spChg chg="add">
          <ac:chgData name="JOSH HAYWOOD" userId="a6cc61c5-e80a-432f-9134-95910208e516" providerId="ADAL" clId="{5BAB72E3-7F78-4F9A-85A5-058234D7D745}" dt="2022-12-07T19:12:20.348" v="349" actId="26606"/>
          <ac:spMkLst>
            <pc:docMk/>
            <pc:sldMk cId="895061499" sldId="261"/>
            <ac:spMk id="29" creationId="{2C9A9DA9-7DC8-488B-A882-123947B0F3D9}"/>
          </ac:spMkLst>
        </pc:spChg>
        <pc:spChg chg="add">
          <ac:chgData name="JOSH HAYWOOD" userId="a6cc61c5-e80a-432f-9134-95910208e516" providerId="ADAL" clId="{5BAB72E3-7F78-4F9A-85A5-058234D7D745}" dt="2022-12-07T19:12:20.348" v="349" actId="26606"/>
          <ac:spMkLst>
            <pc:docMk/>
            <pc:sldMk cId="895061499" sldId="261"/>
            <ac:spMk id="31" creationId="{57F6BDD4-E066-4008-8011-6CC31AEB4556}"/>
          </ac:spMkLst>
        </pc:spChg>
        <pc:spChg chg="add">
          <ac:chgData name="JOSH HAYWOOD" userId="a6cc61c5-e80a-432f-9134-95910208e516" providerId="ADAL" clId="{5BAB72E3-7F78-4F9A-85A5-058234D7D745}" dt="2022-12-07T19:12:20.348" v="349" actId="26606"/>
          <ac:spMkLst>
            <pc:docMk/>
            <pc:sldMk cId="895061499" sldId="261"/>
            <ac:spMk id="33" creationId="{2711A8FB-68FC-45FC-B01E-38F809E2D439}"/>
          </ac:spMkLst>
        </pc:spChg>
        <pc:spChg chg="add">
          <ac:chgData name="JOSH HAYWOOD" userId="a6cc61c5-e80a-432f-9134-95910208e516" providerId="ADAL" clId="{5BAB72E3-7F78-4F9A-85A5-058234D7D745}" dt="2022-12-07T19:12:20.348" v="349" actId="26606"/>
          <ac:spMkLst>
            <pc:docMk/>
            <pc:sldMk cId="895061499" sldId="261"/>
            <ac:spMk id="35" creationId="{2A865FE3-5FC9-4049-87CF-30019C46C0F5}"/>
          </ac:spMkLst>
        </pc:spChg>
      </pc:sldChg>
    </pc:docChg>
  </pc:docChgLst>
  <pc:docChgLst>
    <pc:chgData name="JOSH HAYWOOD" userId="a6cc61c5-e80a-432f-9134-95910208e516" providerId="ADAL" clId="{01BA4C33-3CC8-4D70-9512-C9CAD9897F7C}"/>
    <pc:docChg chg="undo custSel addSld modSld">
      <pc:chgData name="JOSH HAYWOOD" userId="a6cc61c5-e80a-432f-9134-95910208e516" providerId="ADAL" clId="{01BA4C33-3CC8-4D70-9512-C9CAD9897F7C}" dt="2022-12-07T15:35:52.742" v="740" actId="1076"/>
      <pc:docMkLst>
        <pc:docMk/>
      </pc:docMkLst>
      <pc:sldChg chg="addSp delSp modSp mod addAnim setClrOvrMap">
        <pc:chgData name="JOSH HAYWOOD" userId="a6cc61c5-e80a-432f-9134-95910208e516" providerId="ADAL" clId="{01BA4C33-3CC8-4D70-9512-C9CAD9897F7C}" dt="2022-12-07T15:35:52.742" v="740" actId="1076"/>
        <pc:sldMkLst>
          <pc:docMk/>
          <pc:sldMk cId="2032920678" sldId="256"/>
        </pc:sldMkLst>
        <pc:spChg chg="mod">
          <ac:chgData name="JOSH HAYWOOD" userId="a6cc61c5-e80a-432f-9134-95910208e516" providerId="ADAL" clId="{01BA4C33-3CC8-4D70-9512-C9CAD9897F7C}" dt="2022-12-07T14:04:52.634" v="23" actId="2711"/>
          <ac:spMkLst>
            <pc:docMk/>
            <pc:sldMk cId="2032920678" sldId="256"/>
            <ac:spMk id="2" creationId="{3F0036E1-2F5D-BE9D-351F-FC3B8686C765}"/>
          </ac:spMkLst>
        </pc:spChg>
        <pc:spChg chg="mod">
          <ac:chgData name="JOSH HAYWOOD" userId="a6cc61c5-e80a-432f-9134-95910208e516" providerId="ADAL" clId="{01BA4C33-3CC8-4D70-9512-C9CAD9897F7C}" dt="2022-12-07T14:04:58.107" v="24" actId="2711"/>
          <ac:spMkLst>
            <pc:docMk/>
            <pc:sldMk cId="2032920678" sldId="256"/>
            <ac:spMk id="3" creationId="{8D71EE62-8DE1-1A5A-34C2-C59E6E02AB5B}"/>
          </ac:spMkLst>
        </pc:spChg>
        <pc:spChg chg="del">
          <ac:chgData name="JOSH HAYWOOD" userId="a6cc61c5-e80a-432f-9134-95910208e516" providerId="ADAL" clId="{01BA4C33-3CC8-4D70-9512-C9CAD9897F7C}" dt="2022-12-07T14:03:25.931" v="12" actId="26606"/>
          <ac:spMkLst>
            <pc:docMk/>
            <pc:sldMk cId="2032920678" sldId="256"/>
            <ac:spMk id="9" creationId="{0671A8AE-40A1-4631-A6B8-581AFF065482}"/>
          </ac:spMkLst>
        </pc:spChg>
        <pc:spChg chg="del">
          <ac:chgData name="JOSH HAYWOOD" userId="a6cc61c5-e80a-432f-9134-95910208e516" providerId="ADAL" clId="{01BA4C33-3CC8-4D70-9512-C9CAD9897F7C}" dt="2022-12-07T14:03:25.931" v="12" actId="26606"/>
          <ac:spMkLst>
            <pc:docMk/>
            <pc:sldMk cId="2032920678" sldId="256"/>
            <ac:spMk id="11" creationId="{A44CD100-6267-4E62-AA64-2182A3A6A1C0}"/>
          </ac:spMkLst>
        </pc:spChg>
        <pc:spChg chg="del">
          <ac:chgData name="JOSH HAYWOOD" userId="a6cc61c5-e80a-432f-9134-95910208e516" providerId="ADAL" clId="{01BA4C33-3CC8-4D70-9512-C9CAD9897F7C}" dt="2022-12-07T14:03:25.931" v="12" actId="26606"/>
          <ac:spMkLst>
            <pc:docMk/>
            <pc:sldMk cId="2032920678" sldId="256"/>
            <ac:spMk id="13" creationId="{AF2F604E-43BE-4DC3-B983-E071523364F8}"/>
          </ac:spMkLst>
        </pc:spChg>
        <pc:spChg chg="del">
          <ac:chgData name="JOSH HAYWOOD" userId="a6cc61c5-e80a-432f-9134-95910208e516" providerId="ADAL" clId="{01BA4C33-3CC8-4D70-9512-C9CAD9897F7C}" dt="2022-12-07T14:03:25.931" v="12" actId="26606"/>
          <ac:spMkLst>
            <pc:docMk/>
            <pc:sldMk cId="2032920678" sldId="256"/>
            <ac:spMk id="15" creationId="{08C9B587-E65E-4B52-B37C-ABEBB6E87928}"/>
          </ac:spMkLst>
        </pc:spChg>
        <pc:spChg chg="add">
          <ac:chgData name="JOSH HAYWOOD" userId="a6cc61c5-e80a-432f-9134-95910208e516" providerId="ADAL" clId="{01BA4C33-3CC8-4D70-9512-C9CAD9897F7C}" dt="2022-12-07T14:03:25.931" v="12" actId="26606"/>
          <ac:spMkLst>
            <pc:docMk/>
            <pc:sldMk cId="2032920678" sldId="256"/>
            <ac:spMk id="20" creationId="{E91DC736-0EF8-4F87-9146-EBF1D2EE4D3D}"/>
          </ac:spMkLst>
        </pc:spChg>
        <pc:spChg chg="add">
          <ac:chgData name="JOSH HAYWOOD" userId="a6cc61c5-e80a-432f-9134-95910208e516" providerId="ADAL" clId="{01BA4C33-3CC8-4D70-9512-C9CAD9897F7C}" dt="2022-12-07T14:03:25.931" v="12" actId="26606"/>
          <ac:spMkLst>
            <pc:docMk/>
            <pc:sldMk cId="2032920678" sldId="256"/>
            <ac:spMk id="22" creationId="{097CD68E-23E3-4007-8847-CD0944C4F7BE}"/>
          </ac:spMkLst>
        </pc:spChg>
        <pc:spChg chg="add">
          <ac:chgData name="JOSH HAYWOOD" userId="a6cc61c5-e80a-432f-9134-95910208e516" providerId="ADAL" clId="{01BA4C33-3CC8-4D70-9512-C9CAD9897F7C}" dt="2022-12-07T14:03:25.931" v="12" actId="26606"/>
          <ac:spMkLst>
            <pc:docMk/>
            <pc:sldMk cId="2032920678" sldId="256"/>
            <ac:spMk id="24" creationId="{AF2F604E-43BE-4DC3-B983-E071523364F8}"/>
          </ac:spMkLst>
        </pc:spChg>
        <pc:spChg chg="add">
          <ac:chgData name="JOSH HAYWOOD" userId="a6cc61c5-e80a-432f-9134-95910208e516" providerId="ADAL" clId="{01BA4C33-3CC8-4D70-9512-C9CAD9897F7C}" dt="2022-12-07T14:03:25.931" v="12" actId="26606"/>
          <ac:spMkLst>
            <pc:docMk/>
            <pc:sldMk cId="2032920678" sldId="256"/>
            <ac:spMk id="26" creationId="{08C9B587-E65E-4B52-B37C-ABEBB6E87928}"/>
          </ac:spMkLst>
        </pc:spChg>
        <pc:picChg chg="mod">
          <ac:chgData name="JOSH HAYWOOD" userId="a6cc61c5-e80a-432f-9134-95910208e516" providerId="ADAL" clId="{01BA4C33-3CC8-4D70-9512-C9CAD9897F7C}" dt="2022-12-07T15:35:52.742" v="740" actId="1076"/>
          <ac:picMkLst>
            <pc:docMk/>
            <pc:sldMk cId="2032920678" sldId="256"/>
            <ac:picMk id="4" creationId="{0B2CC5DA-0F84-9551-EC9E-401DA1CDCB96}"/>
          </ac:picMkLst>
        </pc:picChg>
      </pc:sldChg>
      <pc:sldChg chg="addSp delSp modSp new mod setBg modNotesTx">
        <pc:chgData name="JOSH HAYWOOD" userId="a6cc61c5-e80a-432f-9134-95910208e516" providerId="ADAL" clId="{01BA4C33-3CC8-4D70-9512-C9CAD9897F7C}" dt="2022-12-07T15:25:49.206" v="709" actId="26606"/>
        <pc:sldMkLst>
          <pc:docMk/>
          <pc:sldMk cId="2749479883" sldId="257"/>
        </pc:sldMkLst>
        <pc:spChg chg="mod">
          <ac:chgData name="JOSH HAYWOOD" userId="a6cc61c5-e80a-432f-9134-95910208e516" providerId="ADAL" clId="{01BA4C33-3CC8-4D70-9512-C9CAD9897F7C}" dt="2022-12-07T15:25:49.206" v="709" actId="26606"/>
          <ac:spMkLst>
            <pc:docMk/>
            <pc:sldMk cId="2749479883" sldId="257"/>
            <ac:spMk id="2" creationId="{12333F8E-82C3-654D-B235-0A399C92083A}"/>
          </ac:spMkLst>
        </pc:spChg>
        <pc:spChg chg="mod ord">
          <ac:chgData name="JOSH HAYWOOD" userId="a6cc61c5-e80a-432f-9134-95910208e516" providerId="ADAL" clId="{01BA4C33-3CC8-4D70-9512-C9CAD9897F7C}" dt="2022-12-07T15:25:49.206" v="709" actId="26606"/>
          <ac:spMkLst>
            <pc:docMk/>
            <pc:sldMk cId="2749479883" sldId="257"/>
            <ac:spMk id="3" creationId="{6803772F-39FE-F387-760C-AFC13BEA3673}"/>
          </ac:spMkLst>
        </pc:spChg>
        <pc:spChg chg="add del">
          <ac:chgData name="JOSH HAYWOOD" userId="a6cc61c5-e80a-432f-9134-95910208e516" providerId="ADAL" clId="{01BA4C33-3CC8-4D70-9512-C9CAD9897F7C}" dt="2022-12-07T15:25:49.206" v="709" actId="26606"/>
          <ac:spMkLst>
            <pc:docMk/>
            <pc:sldMk cId="2749479883" sldId="257"/>
            <ac:spMk id="9" creationId="{8380AD67-C5CA-4918-B4BB-C359BB03EEDD}"/>
          </ac:spMkLst>
        </pc:spChg>
        <pc:spChg chg="add del">
          <ac:chgData name="JOSH HAYWOOD" userId="a6cc61c5-e80a-432f-9134-95910208e516" providerId="ADAL" clId="{01BA4C33-3CC8-4D70-9512-C9CAD9897F7C}" dt="2022-12-07T15:25:49.206" v="709" actId="26606"/>
          <ac:spMkLst>
            <pc:docMk/>
            <pc:sldMk cId="2749479883" sldId="257"/>
            <ac:spMk id="11" creationId="{EABAD4DA-87BA-4F70-9EF0-45C6BCF17823}"/>
          </ac:spMkLst>
        </pc:spChg>
        <pc:spChg chg="add del">
          <ac:chgData name="JOSH HAYWOOD" userId="a6cc61c5-e80a-432f-9134-95910208e516" providerId="ADAL" clId="{01BA4C33-3CC8-4D70-9512-C9CAD9897F7C}" dt="2022-12-07T15:25:49.206" v="709" actId="26606"/>
          <ac:spMkLst>
            <pc:docMk/>
            <pc:sldMk cId="2749479883" sldId="257"/>
            <ac:spMk id="13" creationId="{915128D9-2797-47FA-B6FE-EC24E6B8437A}"/>
          </ac:spMkLst>
        </pc:spChg>
        <pc:spChg chg="add">
          <ac:chgData name="JOSH HAYWOOD" userId="a6cc61c5-e80a-432f-9134-95910208e516" providerId="ADAL" clId="{01BA4C33-3CC8-4D70-9512-C9CAD9897F7C}" dt="2022-12-07T15:25:49.206" v="709" actId="26606"/>
          <ac:spMkLst>
            <pc:docMk/>
            <pc:sldMk cId="2749479883" sldId="257"/>
            <ac:spMk id="18" creationId="{2C9A9DA9-7DC8-488B-A882-123947B0F3D9}"/>
          </ac:spMkLst>
        </pc:spChg>
        <pc:spChg chg="add">
          <ac:chgData name="JOSH HAYWOOD" userId="a6cc61c5-e80a-432f-9134-95910208e516" providerId="ADAL" clId="{01BA4C33-3CC8-4D70-9512-C9CAD9897F7C}" dt="2022-12-07T15:25:49.206" v="709" actId="26606"/>
          <ac:spMkLst>
            <pc:docMk/>
            <pc:sldMk cId="2749479883" sldId="257"/>
            <ac:spMk id="20" creationId="{57F6BDD4-E066-4008-8011-6CC31AEB4556}"/>
          </ac:spMkLst>
        </pc:spChg>
        <pc:spChg chg="add">
          <ac:chgData name="JOSH HAYWOOD" userId="a6cc61c5-e80a-432f-9134-95910208e516" providerId="ADAL" clId="{01BA4C33-3CC8-4D70-9512-C9CAD9897F7C}" dt="2022-12-07T15:25:49.206" v="709" actId="26606"/>
          <ac:spMkLst>
            <pc:docMk/>
            <pc:sldMk cId="2749479883" sldId="257"/>
            <ac:spMk id="22" creationId="{2711A8FB-68FC-45FC-B01E-38F809E2D439}"/>
          </ac:spMkLst>
        </pc:spChg>
        <pc:spChg chg="add">
          <ac:chgData name="JOSH HAYWOOD" userId="a6cc61c5-e80a-432f-9134-95910208e516" providerId="ADAL" clId="{01BA4C33-3CC8-4D70-9512-C9CAD9897F7C}" dt="2022-12-07T15:25:49.206" v="709" actId="26606"/>
          <ac:spMkLst>
            <pc:docMk/>
            <pc:sldMk cId="2749479883" sldId="257"/>
            <ac:spMk id="24" creationId="{2A865FE3-5FC9-4049-87CF-30019C46C0F5}"/>
          </ac:spMkLst>
        </pc:spChg>
        <pc:picChg chg="add del">
          <ac:chgData name="JOSH HAYWOOD" userId="a6cc61c5-e80a-432f-9134-95910208e516" providerId="ADAL" clId="{01BA4C33-3CC8-4D70-9512-C9CAD9897F7C}" dt="2022-12-07T15:25:34.299" v="706" actId="478"/>
          <ac:picMkLst>
            <pc:docMk/>
            <pc:sldMk cId="2749479883" sldId="257"/>
            <ac:picMk id="5" creationId="{FB2A610D-EFC3-6D76-90ED-4C1E8125D971}"/>
          </ac:picMkLst>
        </pc:picChg>
        <pc:picChg chg="add mod">
          <ac:chgData name="JOSH HAYWOOD" userId="a6cc61c5-e80a-432f-9134-95910208e516" providerId="ADAL" clId="{01BA4C33-3CC8-4D70-9512-C9CAD9897F7C}" dt="2022-12-07T15:25:49.206" v="709" actId="26606"/>
          <ac:picMkLst>
            <pc:docMk/>
            <pc:sldMk cId="2749479883" sldId="257"/>
            <ac:picMk id="6" creationId="{F045D7CC-D011-7696-89E1-F8943C45D956}"/>
          </ac:picMkLst>
        </pc:picChg>
        <pc:picChg chg="add del">
          <ac:chgData name="JOSH HAYWOOD" userId="a6cc61c5-e80a-432f-9134-95910208e516" providerId="ADAL" clId="{01BA4C33-3CC8-4D70-9512-C9CAD9897F7C}" dt="2022-12-07T15:25:34.299" v="706" actId="478"/>
          <ac:picMkLst>
            <pc:docMk/>
            <pc:sldMk cId="2749479883" sldId="257"/>
            <ac:picMk id="1026" creationId="{CD1739CC-DEE5-AAD3-A72F-2B7D6053C72A}"/>
          </ac:picMkLst>
        </pc:picChg>
      </pc:sldChg>
      <pc:sldChg chg="addSp delSp modSp new mod setBg">
        <pc:chgData name="JOSH HAYWOOD" userId="a6cc61c5-e80a-432f-9134-95910208e516" providerId="ADAL" clId="{01BA4C33-3CC8-4D70-9512-C9CAD9897F7C}" dt="2022-12-07T14:59:10.054" v="168" actId="26606"/>
        <pc:sldMkLst>
          <pc:docMk/>
          <pc:sldMk cId="407382401" sldId="258"/>
        </pc:sldMkLst>
        <pc:spChg chg="mod">
          <ac:chgData name="JOSH HAYWOOD" userId="a6cc61c5-e80a-432f-9134-95910208e516" providerId="ADAL" clId="{01BA4C33-3CC8-4D70-9512-C9CAD9897F7C}" dt="2022-12-07T14:59:10.054" v="168" actId="26606"/>
          <ac:spMkLst>
            <pc:docMk/>
            <pc:sldMk cId="407382401" sldId="258"/>
            <ac:spMk id="2" creationId="{A37F601F-E415-20AC-1D4F-29F5F6F27446}"/>
          </ac:spMkLst>
        </pc:spChg>
        <pc:spChg chg="del mod">
          <ac:chgData name="JOSH HAYWOOD" userId="a6cc61c5-e80a-432f-9134-95910208e516" providerId="ADAL" clId="{01BA4C33-3CC8-4D70-9512-C9CAD9897F7C}" dt="2022-12-07T14:59:10.054" v="168" actId="26606"/>
          <ac:spMkLst>
            <pc:docMk/>
            <pc:sldMk cId="407382401" sldId="258"/>
            <ac:spMk id="3" creationId="{F88BADEE-5525-2E73-0B01-6084AC3D548E}"/>
          </ac:spMkLst>
        </pc:spChg>
        <pc:spChg chg="add">
          <ac:chgData name="JOSH HAYWOOD" userId="a6cc61c5-e80a-432f-9134-95910208e516" providerId="ADAL" clId="{01BA4C33-3CC8-4D70-9512-C9CAD9897F7C}" dt="2022-12-07T14:59:10.054" v="168" actId="26606"/>
          <ac:spMkLst>
            <pc:docMk/>
            <pc:sldMk cId="407382401" sldId="258"/>
            <ac:spMk id="9" creationId="{7517A47C-B2E5-4B79-8061-D74B1311AF6E}"/>
          </ac:spMkLst>
        </pc:spChg>
        <pc:spChg chg="add">
          <ac:chgData name="JOSH HAYWOOD" userId="a6cc61c5-e80a-432f-9134-95910208e516" providerId="ADAL" clId="{01BA4C33-3CC8-4D70-9512-C9CAD9897F7C}" dt="2022-12-07T14:59:10.054" v="168" actId="26606"/>
          <ac:spMkLst>
            <pc:docMk/>
            <pc:sldMk cId="407382401" sldId="258"/>
            <ac:spMk id="11" creationId="{C505E780-2083-4CB5-A42A-5E0E2908ECC3}"/>
          </ac:spMkLst>
        </pc:spChg>
        <pc:spChg chg="add">
          <ac:chgData name="JOSH HAYWOOD" userId="a6cc61c5-e80a-432f-9134-95910208e516" providerId="ADAL" clId="{01BA4C33-3CC8-4D70-9512-C9CAD9897F7C}" dt="2022-12-07T14:59:10.054" v="168" actId="26606"/>
          <ac:spMkLst>
            <pc:docMk/>
            <pc:sldMk cId="407382401" sldId="258"/>
            <ac:spMk id="13" creationId="{D2C0AE1C-0118-41AE-8A10-7CDCBF10E96F}"/>
          </ac:spMkLst>
        </pc:spChg>
        <pc:spChg chg="add">
          <ac:chgData name="JOSH HAYWOOD" userId="a6cc61c5-e80a-432f-9134-95910208e516" providerId="ADAL" clId="{01BA4C33-3CC8-4D70-9512-C9CAD9897F7C}" dt="2022-12-07T14:59:10.054" v="168" actId="26606"/>
          <ac:spMkLst>
            <pc:docMk/>
            <pc:sldMk cId="407382401" sldId="258"/>
            <ac:spMk id="15" creationId="{463EEC44-1BA3-44ED-81FC-A644B04B2A44}"/>
          </ac:spMkLst>
        </pc:spChg>
        <pc:graphicFrameChg chg="add">
          <ac:chgData name="JOSH HAYWOOD" userId="a6cc61c5-e80a-432f-9134-95910208e516" providerId="ADAL" clId="{01BA4C33-3CC8-4D70-9512-C9CAD9897F7C}" dt="2022-12-07T14:59:10.054" v="168" actId="26606"/>
          <ac:graphicFrameMkLst>
            <pc:docMk/>
            <pc:sldMk cId="407382401" sldId="258"/>
            <ac:graphicFrameMk id="5" creationId="{A4046DBF-03B0-5848-D5E3-9003D74E10FD}"/>
          </ac:graphicFrameMkLst>
        </pc:graphicFrameChg>
      </pc:sldChg>
      <pc:sldChg chg="addSp delSp modSp new mod setBg">
        <pc:chgData name="JOSH HAYWOOD" userId="a6cc61c5-e80a-432f-9134-95910208e516" providerId="ADAL" clId="{01BA4C33-3CC8-4D70-9512-C9CAD9897F7C}" dt="2022-12-07T15:02:17.979" v="209" actId="26606"/>
        <pc:sldMkLst>
          <pc:docMk/>
          <pc:sldMk cId="886135288" sldId="259"/>
        </pc:sldMkLst>
        <pc:spChg chg="mod">
          <ac:chgData name="JOSH HAYWOOD" userId="a6cc61c5-e80a-432f-9134-95910208e516" providerId="ADAL" clId="{01BA4C33-3CC8-4D70-9512-C9CAD9897F7C}" dt="2022-12-07T15:02:17.979" v="209" actId="26606"/>
          <ac:spMkLst>
            <pc:docMk/>
            <pc:sldMk cId="886135288" sldId="259"/>
            <ac:spMk id="2" creationId="{563F8CBD-BDE9-89BC-9AA3-A53FFACD0F58}"/>
          </ac:spMkLst>
        </pc:spChg>
        <pc:spChg chg="add del mod">
          <ac:chgData name="JOSH HAYWOOD" userId="a6cc61c5-e80a-432f-9134-95910208e516" providerId="ADAL" clId="{01BA4C33-3CC8-4D70-9512-C9CAD9897F7C}" dt="2022-12-07T15:02:17.979" v="209" actId="26606"/>
          <ac:spMkLst>
            <pc:docMk/>
            <pc:sldMk cId="886135288" sldId="259"/>
            <ac:spMk id="3" creationId="{645A084B-1530-9EB5-4996-985D2DD6D1C2}"/>
          </ac:spMkLst>
        </pc:spChg>
        <pc:spChg chg="add del">
          <ac:chgData name="JOSH HAYWOOD" userId="a6cc61c5-e80a-432f-9134-95910208e516" providerId="ADAL" clId="{01BA4C33-3CC8-4D70-9512-C9CAD9897F7C}" dt="2022-12-07T15:02:17.972" v="208" actId="26606"/>
          <ac:spMkLst>
            <pc:docMk/>
            <pc:sldMk cId="886135288" sldId="259"/>
            <ac:spMk id="8" creationId="{1C799903-48D5-4A31-A1A2-541072D9771E}"/>
          </ac:spMkLst>
        </pc:spChg>
        <pc:spChg chg="add del">
          <ac:chgData name="JOSH HAYWOOD" userId="a6cc61c5-e80a-432f-9134-95910208e516" providerId="ADAL" clId="{01BA4C33-3CC8-4D70-9512-C9CAD9897F7C}" dt="2022-12-07T15:02:12.701" v="206" actId="26606"/>
          <ac:spMkLst>
            <pc:docMk/>
            <pc:sldMk cId="886135288" sldId="259"/>
            <ac:spMk id="9" creationId="{7517A47C-B2E5-4B79-8061-D74B1311AF6E}"/>
          </ac:spMkLst>
        </pc:spChg>
        <pc:spChg chg="add del">
          <ac:chgData name="JOSH HAYWOOD" userId="a6cc61c5-e80a-432f-9134-95910208e516" providerId="ADAL" clId="{01BA4C33-3CC8-4D70-9512-C9CAD9897F7C}" dt="2022-12-07T15:02:17.972" v="208" actId="26606"/>
          <ac:spMkLst>
            <pc:docMk/>
            <pc:sldMk cId="886135288" sldId="259"/>
            <ac:spMk id="10" creationId="{8EFFF109-FC58-4FD3-BE05-9775A1310F55}"/>
          </ac:spMkLst>
        </pc:spChg>
        <pc:spChg chg="add del">
          <ac:chgData name="JOSH HAYWOOD" userId="a6cc61c5-e80a-432f-9134-95910208e516" providerId="ADAL" clId="{01BA4C33-3CC8-4D70-9512-C9CAD9897F7C}" dt="2022-12-07T15:02:12.701" v="206" actId="26606"/>
          <ac:spMkLst>
            <pc:docMk/>
            <pc:sldMk cId="886135288" sldId="259"/>
            <ac:spMk id="11" creationId="{C505E780-2083-4CB5-A42A-5E0E2908ECC3}"/>
          </ac:spMkLst>
        </pc:spChg>
        <pc:spChg chg="add del">
          <ac:chgData name="JOSH HAYWOOD" userId="a6cc61c5-e80a-432f-9134-95910208e516" providerId="ADAL" clId="{01BA4C33-3CC8-4D70-9512-C9CAD9897F7C}" dt="2022-12-07T15:02:17.972" v="208" actId="26606"/>
          <ac:spMkLst>
            <pc:docMk/>
            <pc:sldMk cId="886135288" sldId="259"/>
            <ac:spMk id="12" creationId="{E1B96AD6-92A9-4273-A62B-96A1C3E0BA95}"/>
          </ac:spMkLst>
        </pc:spChg>
        <pc:spChg chg="add del">
          <ac:chgData name="JOSH HAYWOOD" userId="a6cc61c5-e80a-432f-9134-95910208e516" providerId="ADAL" clId="{01BA4C33-3CC8-4D70-9512-C9CAD9897F7C}" dt="2022-12-07T15:02:12.701" v="206" actId="26606"/>
          <ac:spMkLst>
            <pc:docMk/>
            <pc:sldMk cId="886135288" sldId="259"/>
            <ac:spMk id="13" creationId="{D2C0AE1C-0118-41AE-8A10-7CDCBF10E96F}"/>
          </ac:spMkLst>
        </pc:spChg>
        <pc:spChg chg="add del">
          <ac:chgData name="JOSH HAYWOOD" userId="a6cc61c5-e80a-432f-9134-95910208e516" providerId="ADAL" clId="{01BA4C33-3CC8-4D70-9512-C9CAD9897F7C}" dt="2022-12-07T15:02:17.972" v="208" actId="26606"/>
          <ac:spMkLst>
            <pc:docMk/>
            <pc:sldMk cId="886135288" sldId="259"/>
            <ac:spMk id="14" creationId="{463EEC44-1BA3-44ED-81FC-A644B04B2A44}"/>
          </ac:spMkLst>
        </pc:spChg>
        <pc:spChg chg="add del">
          <ac:chgData name="JOSH HAYWOOD" userId="a6cc61c5-e80a-432f-9134-95910208e516" providerId="ADAL" clId="{01BA4C33-3CC8-4D70-9512-C9CAD9897F7C}" dt="2022-12-07T15:02:12.701" v="206" actId="26606"/>
          <ac:spMkLst>
            <pc:docMk/>
            <pc:sldMk cId="886135288" sldId="259"/>
            <ac:spMk id="15" creationId="{463EEC44-1BA3-44ED-81FC-A644B04B2A44}"/>
          </ac:spMkLst>
        </pc:spChg>
        <pc:spChg chg="add del">
          <ac:chgData name="JOSH HAYWOOD" userId="a6cc61c5-e80a-432f-9134-95910208e516" providerId="ADAL" clId="{01BA4C33-3CC8-4D70-9512-C9CAD9897F7C}" dt="2022-12-07T15:02:17.972" v="208" actId="26606"/>
          <ac:spMkLst>
            <pc:docMk/>
            <pc:sldMk cId="886135288" sldId="259"/>
            <ac:spMk id="17" creationId="{645A084B-1530-9EB5-4996-985D2DD6D1C2}"/>
          </ac:spMkLst>
        </pc:spChg>
        <pc:spChg chg="add">
          <ac:chgData name="JOSH HAYWOOD" userId="a6cc61c5-e80a-432f-9134-95910208e516" providerId="ADAL" clId="{01BA4C33-3CC8-4D70-9512-C9CAD9897F7C}" dt="2022-12-07T15:02:17.979" v="209" actId="26606"/>
          <ac:spMkLst>
            <pc:docMk/>
            <pc:sldMk cId="886135288" sldId="259"/>
            <ac:spMk id="19" creationId="{E777E57D-6A88-4B5B-A068-2BA7FF4E8CCA}"/>
          </ac:spMkLst>
        </pc:spChg>
        <pc:spChg chg="add">
          <ac:chgData name="JOSH HAYWOOD" userId="a6cc61c5-e80a-432f-9134-95910208e516" providerId="ADAL" clId="{01BA4C33-3CC8-4D70-9512-C9CAD9897F7C}" dt="2022-12-07T15:02:17.979" v="209" actId="26606"/>
          <ac:spMkLst>
            <pc:docMk/>
            <pc:sldMk cId="886135288" sldId="259"/>
            <ac:spMk id="20" creationId="{F7117410-A2A4-4085-9ADC-46744551DBDE}"/>
          </ac:spMkLst>
        </pc:spChg>
        <pc:spChg chg="add">
          <ac:chgData name="JOSH HAYWOOD" userId="a6cc61c5-e80a-432f-9134-95910208e516" providerId="ADAL" clId="{01BA4C33-3CC8-4D70-9512-C9CAD9897F7C}" dt="2022-12-07T15:02:17.979" v="209" actId="26606"/>
          <ac:spMkLst>
            <pc:docMk/>
            <pc:sldMk cId="886135288" sldId="259"/>
            <ac:spMk id="21" creationId="{99F74EB5-E547-4FB4-95F5-BCC788F3C4A0}"/>
          </ac:spMkLst>
        </pc:spChg>
        <pc:spChg chg="add">
          <ac:chgData name="JOSH HAYWOOD" userId="a6cc61c5-e80a-432f-9134-95910208e516" providerId="ADAL" clId="{01BA4C33-3CC8-4D70-9512-C9CAD9897F7C}" dt="2022-12-07T15:02:17.979" v="209" actId="26606"/>
          <ac:spMkLst>
            <pc:docMk/>
            <pc:sldMk cId="886135288" sldId="259"/>
            <ac:spMk id="22" creationId="{645A084B-1530-9EB5-4996-985D2DD6D1C2}"/>
          </ac:spMkLst>
        </pc:spChg>
        <pc:graphicFrameChg chg="add del">
          <ac:chgData name="JOSH HAYWOOD" userId="a6cc61c5-e80a-432f-9134-95910208e516" providerId="ADAL" clId="{01BA4C33-3CC8-4D70-9512-C9CAD9897F7C}" dt="2022-12-07T15:02:12.701" v="206" actId="26606"/>
          <ac:graphicFrameMkLst>
            <pc:docMk/>
            <pc:sldMk cId="886135288" sldId="259"/>
            <ac:graphicFrameMk id="5" creationId="{1CD5C00C-2FA9-420C-9739-7CC94766DCF4}"/>
          </ac:graphicFrameMkLst>
        </pc:graphicFrameChg>
      </pc:sldChg>
      <pc:sldChg chg="addSp delSp modSp new mod setBg">
        <pc:chgData name="JOSH HAYWOOD" userId="a6cc61c5-e80a-432f-9134-95910208e516" providerId="ADAL" clId="{01BA4C33-3CC8-4D70-9512-C9CAD9897F7C}" dt="2022-12-07T15:15:51.751" v="569" actId="26606"/>
        <pc:sldMkLst>
          <pc:docMk/>
          <pc:sldMk cId="1686044777" sldId="260"/>
        </pc:sldMkLst>
        <pc:spChg chg="mod">
          <ac:chgData name="JOSH HAYWOOD" userId="a6cc61c5-e80a-432f-9134-95910208e516" providerId="ADAL" clId="{01BA4C33-3CC8-4D70-9512-C9CAD9897F7C}" dt="2022-12-07T15:14:27.292" v="564" actId="26606"/>
          <ac:spMkLst>
            <pc:docMk/>
            <pc:sldMk cId="1686044777" sldId="260"/>
            <ac:spMk id="2" creationId="{B13C381D-E013-999C-B1AC-9566FE9EF640}"/>
          </ac:spMkLst>
        </pc:spChg>
        <pc:spChg chg="add del mod">
          <ac:chgData name="JOSH HAYWOOD" userId="a6cc61c5-e80a-432f-9134-95910208e516" providerId="ADAL" clId="{01BA4C33-3CC8-4D70-9512-C9CAD9897F7C}" dt="2022-12-07T15:15:51.751" v="569" actId="26606"/>
          <ac:spMkLst>
            <pc:docMk/>
            <pc:sldMk cId="1686044777" sldId="260"/>
            <ac:spMk id="3" creationId="{D7DC001A-AB04-6584-EDCB-CC86390CC0D5}"/>
          </ac:spMkLst>
        </pc:spChg>
        <pc:spChg chg="add del">
          <ac:chgData name="JOSH HAYWOOD" userId="a6cc61c5-e80a-432f-9134-95910208e516" providerId="ADAL" clId="{01BA4C33-3CC8-4D70-9512-C9CAD9897F7C}" dt="2022-12-07T15:14:21.958" v="558" actId="26606"/>
          <ac:spMkLst>
            <pc:docMk/>
            <pc:sldMk cId="1686044777" sldId="260"/>
            <ac:spMk id="9" creationId="{8380AD67-C5CA-4918-B4BB-C359BB03EEDD}"/>
          </ac:spMkLst>
        </pc:spChg>
        <pc:spChg chg="add del">
          <ac:chgData name="JOSH HAYWOOD" userId="a6cc61c5-e80a-432f-9134-95910208e516" providerId="ADAL" clId="{01BA4C33-3CC8-4D70-9512-C9CAD9897F7C}" dt="2022-12-07T15:14:27.292" v="564" actId="26606"/>
          <ac:spMkLst>
            <pc:docMk/>
            <pc:sldMk cId="1686044777" sldId="260"/>
            <ac:spMk id="10" creationId="{2C9A9DA9-7DC8-488B-A882-123947B0F3D9}"/>
          </ac:spMkLst>
        </pc:spChg>
        <pc:spChg chg="add del">
          <ac:chgData name="JOSH HAYWOOD" userId="a6cc61c5-e80a-432f-9134-95910208e516" providerId="ADAL" clId="{01BA4C33-3CC8-4D70-9512-C9CAD9897F7C}" dt="2022-12-07T15:14:21.958" v="558" actId="26606"/>
          <ac:spMkLst>
            <pc:docMk/>
            <pc:sldMk cId="1686044777" sldId="260"/>
            <ac:spMk id="11" creationId="{EABAD4DA-87BA-4F70-9EF0-45C6BCF17823}"/>
          </ac:spMkLst>
        </pc:spChg>
        <pc:spChg chg="add del">
          <ac:chgData name="JOSH HAYWOOD" userId="a6cc61c5-e80a-432f-9134-95910208e516" providerId="ADAL" clId="{01BA4C33-3CC8-4D70-9512-C9CAD9897F7C}" dt="2022-12-07T15:14:27.292" v="564" actId="26606"/>
          <ac:spMkLst>
            <pc:docMk/>
            <pc:sldMk cId="1686044777" sldId="260"/>
            <ac:spMk id="12" creationId="{57F6BDD4-E066-4008-8011-6CC31AEB4556}"/>
          </ac:spMkLst>
        </pc:spChg>
        <pc:spChg chg="add del">
          <ac:chgData name="JOSH HAYWOOD" userId="a6cc61c5-e80a-432f-9134-95910208e516" providerId="ADAL" clId="{01BA4C33-3CC8-4D70-9512-C9CAD9897F7C}" dt="2022-12-07T15:14:21.958" v="558" actId="26606"/>
          <ac:spMkLst>
            <pc:docMk/>
            <pc:sldMk cId="1686044777" sldId="260"/>
            <ac:spMk id="13" creationId="{915128D9-2797-47FA-B6FE-EC24E6B8437A}"/>
          </ac:spMkLst>
        </pc:spChg>
        <pc:spChg chg="add del">
          <ac:chgData name="JOSH HAYWOOD" userId="a6cc61c5-e80a-432f-9134-95910208e516" providerId="ADAL" clId="{01BA4C33-3CC8-4D70-9512-C9CAD9897F7C}" dt="2022-12-07T15:14:27.292" v="564" actId="26606"/>
          <ac:spMkLst>
            <pc:docMk/>
            <pc:sldMk cId="1686044777" sldId="260"/>
            <ac:spMk id="14" creationId="{2711A8FB-68FC-45FC-B01E-38F809E2D439}"/>
          </ac:spMkLst>
        </pc:spChg>
        <pc:spChg chg="add del">
          <ac:chgData name="JOSH HAYWOOD" userId="a6cc61c5-e80a-432f-9134-95910208e516" providerId="ADAL" clId="{01BA4C33-3CC8-4D70-9512-C9CAD9897F7C}" dt="2022-12-07T15:14:23.549" v="560" actId="26606"/>
          <ac:spMkLst>
            <pc:docMk/>
            <pc:sldMk cId="1686044777" sldId="260"/>
            <ac:spMk id="15" creationId="{9DECDBF4-02B6-4BB4-B65B-B8107AD6A9E8}"/>
          </ac:spMkLst>
        </pc:spChg>
        <pc:spChg chg="add del">
          <ac:chgData name="JOSH HAYWOOD" userId="a6cc61c5-e80a-432f-9134-95910208e516" providerId="ADAL" clId="{01BA4C33-3CC8-4D70-9512-C9CAD9897F7C}" dt="2022-12-07T15:14:23.549" v="560" actId="26606"/>
          <ac:spMkLst>
            <pc:docMk/>
            <pc:sldMk cId="1686044777" sldId="260"/>
            <ac:spMk id="16" creationId="{DF44879F-6698-4394-89D4-7B3CDB92E9A0}"/>
          </ac:spMkLst>
        </pc:spChg>
        <pc:spChg chg="add del">
          <ac:chgData name="JOSH HAYWOOD" userId="a6cc61c5-e80a-432f-9134-95910208e516" providerId="ADAL" clId="{01BA4C33-3CC8-4D70-9512-C9CAD9897F7C}" dt="2022-12-07T15:14:23.549" v="560" actId="26606"/>
          <ac:spMkLst>
            <pc:docMk/>
            <pc:sldMk cId="1686044777" sldId="260"/>
            <ac:spMk id="17" creationId="{C65FD3B2-577C-49A0-B40E-4845C5D597CF}"/>
          </ac:spMkLst>
        </pc:spChg>
        <pc:spChg chg="add del">
          <ac:chgData name="JOSH HAYWOOD" userId="a6cc61c5-e80a-432f-9134-95910208e516" providerId="ADAL" clId="{01BA4C33-3CC8-4D70-9512-C9CAD9897F7C}" dt="2022-12-07T15:14:23.549" v="560" actId="26606"/>
          <ac:spMkLst>
            <pc:docMk/>
            <pc:sldMk cId="1686044777" sldId="260"/>
            <ac:spMk id="19" creationId="{7A0B5DEA-ADF6-4BA5-9307-147F0A4685A0}"/>
          </ac:spMkLst>
        </pc:spChg>
        <pc:spChg chg="add del">
          <ac:chgData name="JOSH HAYWOOD" userId="a6cc61c5-e80a-432f-9134-95910208e516" providerId="ADAL" clId="{01BA4C33-3CC8-4D70-9512-C9CAD9897F7C}" dt="2022-12-07T15:14:24.305" v="562" actId="26606"/>
          <ac:spMkLst>
            <pc:docMk/>
            <pc:sldMk cId="1686044777" sldId="260"/>
            <ac:spMk id="21" creationId="{8380AD67-C5CA-4918-B4BB-C359BB03EEDD}"/>
          </ac:spMkLst>
        </pc:spChg>
        <pc:spChg chg="add del">
          <ac:chgData name="JOSH HAYWOOD" userId="a6cc61c5-e80a-432f-9134-95910208e516" providerId="ADAL" clId="{01BA4C33-3CC8-4D70-9512-C9CAD9897F7C}" dt="2022-12-07T15:14:24.305" v="562" actId="26606"/>
          <ac:spMkLst>
            <pc:docMk/>
            <pc:sldMk cId="1686044777" sldId="260"/>
            <ac:spMk id="23" creationId="{EABAD4DA-87BA-4F70-9EF0-45C6BCF17823}"/>
          </ac:spMkLst>
        </pc:spChg>
        <pc:spChg chg="add del">
          <ac:chgData name="JOSH HAYWOOD" userId="a6cc61c5-e80a-432f-9134-95910208e516" providerId="ADAL" clId="{01BA4C33-3CC8-4D70-9512-C9CAD9897F7C}" dt="2022-12-07T15:14:24.305" v="562" actId="26606"/>
          <ac:spMkLst>
            <pc:docMk/>
            <pc:sldMk cId="1686044777" sldId="260"/>
            <ac:spMk id="24" creationId="{915128D9-2797-47FA-B6FE-EC24E6B8437A}"/>
          </ac:spMkLst>
        </pc:spChg>
        <pc:spChg chg="add del">
          <ac:chgData name="JOSH HAYWOOD" userId="a6cc61c5-e80a-432f-9134-95910208e516" providerId="ADAL" clId="{01BA4C33-3CC8-4D70-9512-C9CAD9897F7C}" dt="2022-12-07T15:14:27.292" v="564" actId="26606"/>
          <ac:spMkLst>
            <pc:docMk/>
            <pc:sldMk cId="1686044777" sldId="260"/>
            <ac:spMk id="26" creationId="{2A865FE3-5FC9-4049-87CF-30019C46C0F5}"/>
          </ac:spMkLst>
        </pc:spChg>
        <pc:graphicFrameChg chg="add del">
          <ac:chgData name="JOSH HAYWOOD" userId="a6cc61c5-e80a-432f-9134-95910208e516" providerId="ADAL" clId="{01BA4C33-3CC8-4D70-9512-C9CAD9897F7C}" dt="2022-12-07T15:15:51.714" v="568" actId="26606"/>
          <ac:graphicFrameMkLst>
            <pc:docMk/>
            <pc:sldMk cId="1686044777" sldId="260"/>
            <ac:graphicFrameMk id="6" creationId="{B394B363-FFD8-9F49-B4F8-B8A71D4BB41B}"/>
          </ac:graphicFrameMkLst>
        </pc:graphicFrameChg>
        <pc:graphicFrameChg chg="add">
          <ac:chgData name="JOSH HAYWOOD" userId="a6cc61c5-e80a-432f-9134-95910208e516" providerId="ADAL" clId="{01BA4C33-3CC8-4D70-9512-C9CAD9897F7C}" dt="2022-12-07T15:15:51.751" v="569" actId="26606"/>
          <ac:graphicFrameMkLst>
            <pc:docMk/>
            <pc:sldMk cId="1686044777" sldId="260"/>
            <ac:graphicFrameMk id="8" creationId="{13E87CAC-6B61-CECE-24C8-ED1DBF7B66D8}"/>
          </ac:graphicFrameMkLst>
        </pc:graphicFrameChg>
        <pc:graphicFrameChg chg="add del">
          <ac:chgData name="JOSH HAYWOOD" userId="a6cc61c5-e80a-432f-9134-95910208e516" providerId="ADAL" clId="{01BA4C33-3CC8-4D70-9512-C9CAD9897F7C}" dt="2022-12-07T15:15:38.027" v="566" actId="26606"/>
          <ac:graphicFrameMkLst>
            <pc:docMk/>
            <pc:sldMk cId="1686044777" sldId="260"/>
            <ac:graphicFrameMk id="28" creationId="{08C0B883-16AD-6FC8-0467-B11C379AF859}"/>
          </ac:graphicFrameMkLst>
        </pc:graphicFrameChg>
        <pc:picChg chg="add del">
          <ac:chgData name="JOSH HAYWOOD" userId="a6cc61c5-e80a-432f-9134-95910208e516" providerId="ADAL" clId="{01BA4C33-3CC8-4D70-9512-C9CAD9897F7C}" dt="2022-12-07T15:14:21.958" v="558" actId="26606"/>
          <ac:picMkLst>
            <pc:docMk/>
            <pc:sldMk cId="1686044777" sldId="260"/>
            <ac:picMk id="5" creationId="{C43437D8-D764-069F-08F2-8D30DDFEB9DF}"/>
          </ac:picMkLst>
        </pc:picChg>
        <pc:picChg chg="add del">
          <ac:chgData name="JOSH HAYWOOD" userId="a6cc61c5-e80a-432f-9134-95910208e516" providerId="ADAL" clId="{01BA4C33-3CC8-4D70-9512-C9CAD9897F7C}" dt="2022-12-07T15:14:27.292" v="564" actId="26606"/>
          <ac:picMkLst>
            <pc:docMk/>
            <pc:sldMk cId="1686044777" sldId="260"/>
            <ac:picMk id="7" creationId="{E682E3AA-CFE3-BD64-8831-3D4A66434EB4}"/>
          </ac:picMkLst>
        </pc:picChg>
        <pc:picChg chg="add del">
          <ac:chgData name="JOSH HAYWOOD" userId="a6cc61c5-e80a-432f-9134-95910208e516" providerId="ADAL" clId="{01BA4C33-3CC8-4D70-9512-C9CAD9897F7C}" dt="2022-12-07T15:14:23.549" v="560" actId="26606"/>
          <ac:picMkLst>
            <pc:docMk/>
            <pc:sldMk cId="1686044777" sldId="260"/>
            <ac:picMk id="18" creationId="{56A0AD71-47F8-1BE2-2988-90ABDB66C2B2}"/>
          </ac:picMkLst>
        </pc:picChg>
        <pc:picChg chg="add del">
          <ac:chgData name="JOSH HAYWOOD" userId="a6cc61c5-e80a-432f-9134-95910208e516" providerId="ADAL" clId="{01BA4C33-3CC8-4D70-9512-C9CAD9897F7C}" dt="2022-12-07T15:14:24.305" v="562" actId="26606"/>
          <ac:picMkLst>
            <pc:docMk/>
            <pc:sldMk cId="1686044777" sldId="260"/>
            <ac:picMk id="22" creationId="{C43437D8-D764-069F-08F2-8D30DDFEB9DF}"/>
          </ac:picMkLst>
        </pc:picChg>
      </pc:sldChg>
      <pc:sldChg chg="addSp delSp modSp new mod setBg">
        <pc:chgData name="JOSH HAYWOOD" userId="a6cc61c5-e80a-432f-9134-95910208e516" providerId="ADAL" clId="{01BA4C33-3CC8-4D70-9512-C9CAD9897F7C}" dt="2022-12-07T15:26:13.835" v="712" actId="26606"/>
        <pc:sldMkLst>
          <pc:docMk/>
          <pc:sldMk cId="895061499" sldId="261"/>
        </pc:sldMkLst>
        <pc:spChg chg="mod">
          <ac:chgData name="JOSH HAYWOOD" userId="a6cc61c5-e80a-432f-9134-95910208e516" providerId="ADAL" clId="{01BA4C33-3CC8-4D70-9512-C9CAD9897F7C}" dt="2022-12-07T15:26:13.835" v="712" actId="26606"/>
          <ac:spMkLst>
            <pc:docMk/>
            <pc:sldMk cId="895061499" sldId="261"/>
            <ac:spMk id="2" creationId="{47111B3B-7AFC-4FDA-2E26-DF7B0559176A}"/>
          </ac:spMkLst>
        </pc:spChg>
        <pc:spChg chg="mod">
          <ac:chgData name="JOSH HAYWOOD" userId="a6cc61c5-e80a-432f-9134-95910208e516" providerId="ADAL" clId="{01BA4C33-3CC8-4D70-9512-C9CAD9897F7C}" dt="2022-12-07T15:26:13.835" v="712" actId="26606"/>
          <ac:spMkLst>
            <pc:docMk/>
            <pc:sldMk cId="895061499" sldId="261"/>
            <ac:spMk id="3" creationId="{52BE6128-C145-35F7-4ED7-62EAEC31028E}"/>
          </ac:spMkLst>
        </pc:spChg>
        <pc:spChg chg="add del">
          <ac:chgData name="JOSH HAYWOOD" userId="a6cc61c5-e80a-432f-9134-95910208e516" providerId="ADAL" clId="{01BA4C33-3CC8-4D70-9512-C9CAD9897F7C}" dt="2022-12-07T15:26:13.835" v="712" actId="26606"/>
          <ac:spMkLst>
            <pc:docMk/>
            <pc:sldMk cId="895061499" sldId="261"/>
            <ac:spMk id="9" creationId="{79477870-C64A-4E35-8F2F-05B7114F3C74}"/>
          </ac:spMkLst>
        </pc:spChg>
        <pc:spChg chg="add del">
          <ac:chgData name="JOSH HAYWOOD" userId="a6cc61c5-e80a-432f-9134-95910208e516" providerId="ADAL" clId="{01BA4C33-3CC8-4D70-9512-C9CAD9897F7C}" dt="2022-12-07T15:26:13.835" v="712" actId="26606"/>
          <ac:spMkLst>
            <pc:docMk/>
            <pc:sldMk cId="895061499" sldId="261"/>
            <ac:spMk id="11" creationId="{8AEA628B-C8FF-4D0B-B111-F101F580B15D}"/>
          </ac:spMkLst>
        </pc:spChg>
        <pc:spChg chg="add del">
          <ac:chgData name="JOSH HAYWOOD" userId="a6cc61c5-e80a-432f-9134-95910208e516" providerId="ADAL" clId="{01BA4C33-3CC8-4D70-9512-C9CAD9897F7C}" dt="2022-12-07T15:26:13.835" v="712" actId="26606"/>
          <ac:spMkLst>
            <pc:docMk/>
            <pc:sldMk cId="895061499" sldId="261"/>
            <ac:spMk id="13" creationId="{42663BD0-064C-40FC-A331-F49FCA9536AA}"/>
          </ac:spMkLst>
        </pc:spChg>
        <pc:spChg chg="add">
          <ac:chgData name="JOSH HAYWOOD" userId="a6cc61c5-e80a-432f-9134-95910208e516" providerId="ADAL" clId="{01BA4C33-3CC8-4D70-9512-C9CAD9897F7C}" dt="2022-12-07T15:26:13.835" v="712" actId="26606"/>
          <ac:spMkLst>
            <pc:docMk/>
            <pc:sldMk cId="895061499" sldId="261"/>
            <ac:spMk id="18" creationId="{2C9A9DA9-7DC8-488B-A882-123947B0F3D9}"/>
          </ac:spMkLst>
        </pc:spChg>
        <pc:spChg chg="add">
          <ac:chgData name="JOSH HAYWOOD" userId="a6cc61c5-e80a-432f-9134-95910208e516" providerId="ADAL" clId="{01BA4C33-3CC8-4D70-9512-C9CAD9897F7C}" dt="2022-12-07T15:26:13.835" v="712" actId="26606"/>
          <ac:spMkLst>
            <pc:docMk/>
            <pc:sldMk cId="895061499" sldId="261"/>
            <ac:spMk id="20" creationId="{57F6BDD4-E066-4008-8011-6CC31AEB4556}"/>
          </ac:spMkLst>
        </pc:spChg>
        <pc:spChg chg="add">
          <ac:chgData name="JOSH HAYWOOD" userId="a6cc61c5-e80a-432f-9134-95910208e516" providerId="ADAL" clId="{01BA4C33-3CC8-4D70-9512-C9CAD9897F7C}" dt="2022-12-07T15:26:13.835" v="712" actId="26606"/>
          <ac:spMkLst>
            <pc:docMk/>
            <pc:sldMk cId="895061499" sldId="261"/>
            <ac:spMk id="22" creationId="{2711A8FB-68FC-45FC-B01E-38F809E2D439}"/>
          </ac:spMkLst>
        </pc:spChg>
        <pc:spChg chg="add">
          <ac:chgData name="JOSH HAYWOOD" userId="a6cc61c5-e80a-432f-9134-95910208e516" providerId="ADAL" clId="{01BA4C33-3CC8-4D70-9512-C9CAD9897F7C}" dt="2022-12-07T15:26:13.835" v="712" actId="26606"/>
          <ac:spMkLst>
            <pc:docMk/>
            <pc:sldMk cId="895061499" sldId="261"/>
            <ac:spMk id="24" creationId="{2A865FE3-5FC9-4049-87CF-30019C46C0F5}"/>
          </ac:spMkLst>
        </pc:spChg>
        <pc:picChg chg="add del">
          <ac:chgData name="JOSH HAYWOOD" userId="a6cc61c5-e80a-432f-9134-95910208e516" providerId="ADAL" clId="{01BA4C33-3CC8-4D70-9512-C9CAD9897F7C}" dt="2022-12-07T15:26:11.910" v="711" actId="478"/>
          <ac:picMkLst>
            <pc:docMk/>
            <pc:sldMk cId="895061499" sldId="261"/>
            <ac:picMk id="5" creationId="{2D8461EB-97F2-9998-7938-3FAC24CD783E}"/>
          </ac:picMkLst>
        </pc:picChg>
        <pc:picChg chg="add mod">
          <ac:chgData name="JOSH HAYWOOD" userId="a6cc61c5-e80a-432f-9134-95910208e516" providerId="ADAL" clId="{01BA4C33-3CC8-4D70-9512-C9CAD9897F7C}" dt="2022-12-07T15:26:13.835" v="712" actId="26606"/>
          <ac:picMkLst>
            <pc:docMk/>
            <pc:sldMk cId="895061499" sldId="261"/>
            <ac:picMk id="6" creationId="{033CBBEF-E659-D803-7180-E20D54379202}"/>
          </ac:picMkLst>
        </pc:picChg>
      </pc:sldChg>
      <pc:sldChg chg="addSp delSp modSp new mod setBg">
        <pc:chgData name="JOSH HAYWOOD" userId="a6cc61c5-e80a-432f-9134-95910208e516" providerId="ADAL" clId="{01BA4C33-3CC8-4D70-9512-C9CAD9897F7C}" dt="2022-12-07T15:26:54.415" v="720" actId="26606"/>
        <pc:sldMkLst>
          <pc:docMk/>
          <pc:sldMk cId="2899332570" sldId="262"/>
        </pc:sldMkLst>
        <pc:spChg chg="mod">
          <ac:chgData name="JOSH HAYWOOD" userId="a6cc61c5-e80a-432f-9134-95910208e516" providerId="ADAL" clId="{01BA4C33-3CC8-4D70-9512-C9CAD9897F7C}" dt="2022-12-07T15:26:54.415" v="720" actId="26606"/>
          <ac:spMkLst>
            <pc:docMk/>
            <pc:sldMk cId="2899332570" sldId="262"/>
            <ac:spMk id="2" creationId="{459C50E8-97A9-8B00-8C95-D4E1591BD949}"/>
          </ac:spMkLst>
        </pc:spChg>
        <pc:spChg chg="mod ord">
          <ac:chgData name="JOSH HAYWOOD" userId="a6cc61c5-e80a-432f-9134-95910208e516" providerId="ADAL" clId="{01BA4C33-3CC8-4D70-9512-C9CAD9897F7C}" dt="2022-12-07T15:26:54.415" v="720" actId="26606"/>
          <ac:spMkLst>
            <pc:docMk/>
            <pc:sldMk cId="2899332570" sldId="262"/>
            <ac:spMk id="3" creationId="{A3D29814-A599-ED09-5E93-BF2270E31526}"/>
          </ac:spMkLst>
        </pc:spChg>
        <pc:spChg chg="add del">
          <ac:chgData name="JOSH HAYWOOD" userId="a6cc61c5-e80a-432f-9134-95910208e516" providerId="ADAL" clId="{01BA4C33-3CC8-4D70-9512-C9CAD9897F7C}" dt="2022-12-07T15:26:41.283" v="715" actId="26606"/>
          <ac:spMkLst>
            <pc:docMk/>
            <pc:sldMk cId="2899332570" sldId="262"/>
            <ac:spMk id="10" creationId="{2C9A9DA9-7DC8-488B-A882-123947B0F3D9}"/>
          </ac:spMkLst>
        </pc:spChg>
        <pc:spChg chg="add del">
          <ac:chgData name="JOSH HAYWOOD" userId="a6cc61c5-e80a-432f-9134-95910208e516" providerId="ADAL" clId="{01BA4C33-3CC8-4D70-9512-C9CAD9897F7C}" dt="2022-12-07T15:26:41.283" v="715" actId="26606"/>
          <ac:spMkLst>
            <pc:docMk/>
            <pc:sldMk cId="2899332570" sldId="262"/>
            <ac:spMk id="12" creationId="{57F6BDD4-E066-4008-8011-6CC31AEB4556}"/>
          </ac:spMkLst>
        </pc:spChg>
        <pc:spChg chg="add del">
          <ac:chgData name="JOSH HAYWOOD" userId="a6cc61c5-e80a-432f-9134-95910208e516" providerId="ADAL" clId="{01BA4C33-3CC8-4D70-9512-C9CAD9897F7C}" dt="2022-12-07T15:26:41.283" v="715" actId="26606"/>
          <ac:spMkLst>
            <pc:docMk/>
            <pc:sldMk cId="2899332570" sldId="262"/>
            <ac:spMk id="14" creationId="{2711A8FB-68FC-45FC-B01E-38F809E2D439}"/>
          </ac:spMkLst>
        </pc:spChg>
        <pc:spChg chg="add del">
          <ac:chgData name="JOSH HAYWOOD" userId="a6cc61c5-e80a-432f-9134-95910208e516" providerId="ADAL" clId="{01BA4C33-3CC8-4D70-9512-C9CAD9897F7C}" dt="2022-12-07T15:26:41.283" v="715" actId="26606"/>
          <ac:spMkLst>
            <pc:docMk/>
            <pc:sldMk cId="2899332570" sldId="262"/>
            <ac:spMk id="16" creationId="{2A865FE3-5FC9-4049-87CF-30019C46C0F5}"/>
          </ac:spMkLst>
        </pc:spChg>
        <pc:spChg chg="add del">
          <ac:chgData name="JOSH HAYWOOD" userId="a6cc61c5-e80a-432f-9134-95910208e516" providerId="ADAL" clId="{01BA4C33-3CC8-4D70-9512-C9CAD9897F7C}" dt="2022-12-07T15:26:48.409" v="717" actId="26606"/>
          <ac:spMkLst>
            <pc:docMk/>
            <pc:sldMk cId="2899332570" sldId="262"/>
            <ac:spMk id="18" creationId="{52E7A7D0-55A3-415E-AE9F-B7C59E36EB31}"/>
          </ac:spMkLst>
        </pc:spChg>
        <pc:spChg chg="add del">
          <ac:chgData name="JOSH HAYWOOD" userId="a6cc61c5-e80a-432f-9134-95910208e516" providerId="ADAL" clId="{01BA4C33-3CC8-4D70-9512-C9CAD9897F7C}" dt="2022-12-07T15:26:48.409" v="717" actId="26606"/>
          <ac:spMkLst>
            <pc:docMk/>
            <pc:sldMk cId="2899332570" sldId="262"/>
            <ac:spMk id="19" creationId="{EABAD4DA-87BA-4F70-9EF0-45C6BCF17823}"/>
          </ac:spMkLst>
        </pc:spChg>
        <pc:spChg chg="add del">
          <ac:chgData name="JOSH HAYWOOD" userId="a6cc61c5-e80a-432f-9134-95910208e516" providerId="ADAL" clId="{01BA4C33-3CC8-4D70-9512-C9CAD9897F7C}" dt="2022-12-07T15:26:48.409" v="717" actId="26606"/>
          <ac:spMkLst>
            <pc:docMk/>
            <pc:sldMk cId="2899332570" sldId="262"/>
            <ac:spMk id="20" creationId="{915128D9-2797-47FA-B6FE-EC24E6B8437A}"/>
          </ac:spMkLst>
        </pc:spChg>
        <pc:spChg chg="add del">
          <ac:chgData name="JOSH HAYWOOD" userId="a6cc61c5-e80a-432f-9134-95910208e516" providerId="ADAL" clId="{01BA4C33-3CC8-4D70-9512-C9CAD9897F7C}" dt="2022-12-07T15:26:54.409" v="719" actId="26606"/>
          <ac:spMkLst>
            <pc:docMk/>
            <pc:sldMk cId="2899332570" sldId="262"/>
            <ac:spMk id="22" creationId="{2C9A9DA9-7DC8-488B-A882-123947B0F3D9}"/>
          </ac:spMkLst>
        </pc:spChg>
        <pc:spChg chg="add del">
          <ac:chgData name="JOSH HAYWOOD" userId="a6cc61c5-e80a-432f-9134-95910208e516" providerId="ADAL" clId="{01BA4C33-3CC8-4D70-9512-C9CAD9897F7C}" dt="2022-12-07T15:26:54.409" v="719" actId="26606"/>
          <ac:spMkLst>
            <pc:docMk/>
            <pc:sldMk cId="2899332570" sldId="262"/>
            <ac:spMk id="23" creationId="{57F6BDD4-E066-4008-8011-6CC31AEB4556}"/>
          </ac:spMkLst>
        </pc:spChg>
        <pc:spChg chg="add del">
          <ac:chgData name="JOSH HAYWOOD" userId="a6cc61c5-e80a-432f-9134-95910208e516" providerId="ADAL" clId="{01BA4C33-3CC8-4D70-9512-C9CAD9897F7C}" dt="2022-12-07T15:26:54.409" v="719" actId="26606"/>
          <ac:spMkLst>
            <pc:docMk/>
            <pc:sldMk cId="2899332570" sldId="262"/>
            <ac:spMk id="24" creationId="{2711A8FB-68FC-45FC-B01E-38F809E2D439}"/>
          </ac:spMkLst>
        </pc:spChg>
        <pc:spChg chg="add del">
          <ac:chgData name="JOSH HAYWOOD" userId="a6cc61c5-e80a-432f-9134-95910208e516" providerId="ADAL" clId="{01BA4C33-3CC8-4D70-9512-C9CAD9897F7C}" dt="2022-12-07T15:26:54.409" v="719" actId="26606"/>
          <ac:spMkLst>
            <pc:docMk/>
            <pc:sldMk cId="2899332570" sldId="262"/>
            <ac:spMk id="25" creationId="{2A865FE3-5FC9-4049-87CF-30019C46C0F5}"/>
          </ac:spMkLst>
        </pc:spChg>
        <pc:spChg chg="add">
          <ac:chgData name="JOSH HAYWOOD" userId="a6cc61c5-e80a-432f-9134-95910208e516" providerId="ADAL" clId="{01BA4C33-3CC8-4D70-9512-C9CAD9897F7C}" dt="2022-12-07T15:26:54.415" v="720" actId="26606"/>
          <ac:spMkLst>
            <pc:docMk/>
            <pc:sldMk cId="2899332570" sldId="262"/>
            <ac:spMk id="27" creationId="{D2854001-B4AF-4E18-9D2E-33E37F97A82D}"/>
          </ac:spMkLst>
        </pc:spChg>
        <pc:spChg chg="add">
          <ac:chgData name="JOSH HAYWOOD" userId="a6cc61c5-e80a-432f-9134-95910208e516" providerId="ADAL" clId="{01BA4C33-3CC8-4D70-9512-C9CAD9897F7C}" dt="2022-12-07T15:26:54.415" v="720" actId="26606"/>
          <ac:spMkLst>
            <pc:docMk/>
            <pc:sldMk cId="2899332570" sldId="262"/>
            <ac:spMk id="28" creationId="{8AEA628B-C8FF-4D0B-B111-F101F580B15D}"/>
          </ac:spMkLst>
        </pc:spChg>
        <pc:spChg chg="add">
          <ac:chgData name="JOSH HAYWOOD" userId="a6cc61c5-e80a-432f-9134-95910208e516" providerId="ADAL" clId="{01BA4C33-3CC8-4D70-9512-C9CAD9897F7C}" dt="2022-12-07T15:26:54.415" v="720" actId="26606"/>
          <ac:spMkLst>
            <pc:docMk/>
            <pc:sldMk cId="2899332570" sldId="262"/>
            <ac:spMk id="29" creationId="{42663BD0-064C-40FC-A331-F49FCA9536AA}"/>
          </ac:spMkLst>
        </pc:spChg>
        <pc:picChg chg="add mod">
          <ac:chgData name="JOSH HAYWOOD" userId="a6cc61c5-e80a-432f-9134-95910208e516" providerId="ADAL" clId="{01BA4C33-3CC8-4D70-9512-C9CAD9897F7C}" dt="2022-12-07T15:26:54.415" v="720" actId="26606"/>
          <ac:picMkLst>
            <pc:docMk/>
            <pc:sldMk cId="2899332570" sldId="262"/>
            <ac:picMk id="5" creationId="{3F7417AE-B4E6-E0DB-35D8-2E6E4640CD6B}"/>
          </ac:picMkLst>
        </pc:picChg>
      </pc:sldChg>
      <pc:sldChg chg="addSp delSp modSp new mod setBg">
        <pc:chgData name="JOSH HAYWOOD" userId="a6cc61c5-e80a-432f-9134-95910208e516" providerId="ADAL" clId="{01BA4C33-3CC8-4D70-9512-C9CAD9897F7C}" dt="2022-12-07T15:34:08.708" v="739" actId="26606"/>
        <pc:sldMkLst>
          <pc:docMk/>
          <pc:sldMk cId="1121577909" sldId="263"/>
        </pc:sldMkLst>
        <pc:spChg chg="mod">
          <ac:chgData name="JOSH HAYWOOD" userId="a6cc61c5-e80a-432f-9134-95910208e516" providerId="ADAL" clId="{01BA4C33-3CC8-4D70-9512-C9CAD9897F7C}" dt="2022-12-07T15:34:08.708" v="739" actId="26606"/>
          <ac:spMkLst>
            <pc:docMk/>
            <pc:sldMk cId="1121577909" sldId="263"/>
            <ac:spMk id="2" creationId="{262A4E47-7124-EBE0-7CDF-AD1E285459C3}"/>
          </ac:spMkLst>
        </pc:spChg>
        <pc:spChg chg="mod">
          <ac:chgData name="JOSH HAYWOOD" userId="a6cc61c5-e80a-432f-9134-95910208e516" providerId="ADAL" clId="{01BA4C33-3CC8-4D70-9512-C9CAD9897F7C}" dt="2022-12-07T15:34:08.708" v="739" actId="26606"/>
          <ac:spMkLst>
            <pc:docMk/>
            <pc:sldMk cId="1121577909" sldId="263"/>
            <ac:spMk id="3" creationId="{B8D0CC1E-332A-4BCD-88E7-7620428D69F0}"/>
          </ac:spMkLst>
        </pc:spChg>
        <pc:spChg chg="add del">
          <ac:chgData name="JOSH HAYWOOD" userId="a6cc61c5-e80a-432f-9134-95910208e516" providerId="ADAL" clId="{01BA4C33-3CC8-4D70-9512-C9CAD9897F7C}" dt="2022-12-07T15:33:13.366" v="734" actId="26606"/>
          <ac:spMkLst>
            <pc:docMk/>
            <pc:sldMk cId="1121577909" sldId="263"/>
            <ac:spMk id="8" creationId="{1C799903-48D5-4A31-A1A2-541072D9771E}"/>
          </ac:spMkLst>
        </pc:spChg>
        <pc:spChg chg="add del">
          <ac:chgData name="JOSH HAYWOOD" userId="a6cc61c5-e80a-432f-9134-95910208e516" providerId="ADAL" clId="{01BA4C33-3CC8-4D70-9512-C9CAD9897F7C}" dt="2022-12-07T15:33:13.366" v="734" actId="26606"/>
          <ac:spMkLst>
            <pc:docMk/>
            <pc:sldMk cId="1121577909" sldId="263"/>
            <ac:spMk id="10" creationId="{8EFFF109-FC58-4FD3-BE05-9775A1310F55}"/>
          </ac:spMkLst>
        </pc:spChg>
        <pc:spChg chg="add del">
          <ac:chgData name="JOSH HAYWOOD" userId="a6cc61c5-e80a-432f-9134-95910208e516" providerId="ADAL" clId="{01BA4C33-3CC8-4D70-9512-C9CAD9897F7C}" dt="2022-12-07T15:33:13.366" v="734" actId="26606"/>
          <ac:spMkLst>
            <pc:docMk/>
            <pc:sldMk cId="1121577909" sldId="263"/>
            <ac:spMk id="12" creationId="{E1B96AD6-92A9-4273-A62B-96A1C3E0BA95}"/>
          </ac:spMkLst>
        </pc:spChg>
        <pc:spChg chg="add del">
          <ac:chgData name="JOSH HAYWOOD" userId="a6cc61c5-e80a-432f-9134-95910208e516" providerId="ADAL" clId="{01BA4C33-3CC8-4D70-9512-C9CAD9897F7C}" dt="2022-12-07T15:33:13.366" v="734" actId="26606"/>
          <ac:spMkLst>
            <pc:docMk/>
            <pc:sldMk cId="1121577909" sldId="263"/>
            <ac:spMk id="14" creationId="{463EEC44-1BA3-44ED-81FC-A644B04B2A44}"/>
          </ac:spMkLst>
        </pc:spChg>
        <pc:spChg chg="add del">
          <ac:chgData name="JOSH HAYWOOD" userId="a6cc61c5-e80a-432f-9134-95910208e516" providerId="ADAL" clId="{01BA4C33-3CC8-4D70-9512-C9CAD9897F7C}" dt="2022-12-07T15:34:08.708" v="739" actId="26606"/>
          <ac:spMkLst>
            <pc:docMk/>
            <pc:sldMk cId="1121577909" sldId="263"/>
            <ac:spMk id="19" creationId="{0B9EE3F3-89B7-43C3-8651-C4C96830993D}"/>
          </ac:spMkLst>
        </pc:spChg>
        <pc:spChg chg="add del">
          <ac:chgData name="JOSH HAYWOOD" userId="a6cc61c5-e80a-432f-9134-95910208e516" providerId="ADAL" clId="{01BA4C33-3CC8-4D70-9512-C9CAD9897F7C}" dt="2022-12-07T15:34:08.708" v="739" actId="26606"/>
          <ac:spMkLst>
            <pc:docMk/>
            <pc:sldMk cId="1121577909" sldId="263"/>
            <ac:spMk id="21" creationId="{33AE4636-AEEC-45D6-84D4-7AC2DA48ECF8}"/>
          </ac:spMkLst>
        </pc:spChg>
        <pc:spChg chg="add del">
          <ac:chgData name="JOSH HAYWOOD" userId="a6cc61c5-e80a-432f-9134-95910208e516" providerId="ADAL" clId="{01BA4C33-3CC8-4D70-9512-C9CAD9897F7C}" dt="2022-12-07T15:34:08.708" v="739" actId="26606"/>
          <ac:spMkLst>
            <pc:docMk/>
            <pc:sldMk cId="1121577909" sldId="263"/>
            <ac:spMk id="23" creationId="{8D9CE0F4-2EB2-4F1F-8AAC-DB3571D9FE10}"/>
          </ac:spMkLst>
        </pc:spChg>
        <pc:spChg chg="add">
          <ac:chgData name="JOSH HAYWOOD" userId="a6cc61c5-e80a-432f-9134-95910208e516" providerId="ADAL" clId="{01BA4C33-3CC8-4D70-9512-C9CAD9897F7C}" dt="2022-12-07T15:34:08.708" v="739" actId="26606"/>
          <ac:spMkLst>
            <pc:docMk/>
            <pc:sldMk cId="1121577909" sldId="263"/>
            <ac:spMk id="2055" creationId="{5C9B446A-6343-4E56-90BA-061E4DDF0FFB}"/>
          </ac:spMkLst>
        </pc:spChg>
        <pc:spChg chg="add">
          <ac:chgData name="JOSH HAYWOOD" userId="a6cc61c5-e80a-432f-9134-95910208e516" providerId="ADAL" clId="{01BA4C33-3CC8-4D70-9512-C9CAD9897F7C}" dt="2022-12-07T15:34:08.708" v="739" actId="26606"/>
          <ac:spMkLst>
            <pc:docMk/>
            <pc:sldMk cId="1121577909" sldId="263"/>
            <ac:spMk id="2057" creationId="{3EC72A1B-03D3-499C-B4BF-AC68EEC22B10}"/>
          </ac:spMkLst>
        </pc:spChg>
        <pc:spChg chg="add">
          <ac:chgData name="JOSH HAYWOOD" userId="a6cc61c5-e80a-432f-9134-95910208e516" providerId="ADAL" clId="{01BA4C33-3CC8-4D70-9512-C9CAD9897F7C}" dt="2022-12-07T15:34:08.708" v="739" actId="26606"/>
          <ac:spMkLst>
            <pc:docMk/>
            <pc:sldMk cId="1121577909" sldId="263"/>
            <ac:spMk id="2059" creationId="{216322C2-3CF0-4D33-BF90-3F384CF6D232}"/>
          </ac:spMkLst>
        </pc:spChg>
        <pc:spChg chg="add">
          <ac:chgData name="JOSH HAYWOOD" userId="a6cc61c5-e80a-432f-9134-95910208e516" providerId="ADAL" clId="{01BA4C33-3CC8-4D70-9512-C9CAD9897F7C}" dt="2022-12-07T15:34:08.708" v="739" actId="26606"/>
          <ac:spMkLst>
            <pc:docMk/>
            <pc:sldMk cId="1121577909" sldId="263"/>
            <ac:spMk id="2061" creationId="{55D4142C-5077-457F-A6AD-3FECFDB39685}"/>
          </ac:spMkLst>
        </pc:spChg>
        <pc:spChg chg="add">
          <ac:chgData name="JOSH HAYWOOD" userId="a6cc61c5-e80a-432f-9134-95910208e516" providerId="ADAL" clId="{01BA4C33-3CC8-4D70-9512-C9CAD9897F7C}" dt="2022-12-07T15:34:08.708" v="739" actId="26606"/>
          <ac:spMkLst>
            <pc:docMk/>
            <pc:sldMk cId="1121577909" sldId="263"/>
            <ac:spMk id="2063" creationId="{7A5F0580-5EE9-419F-96EE-B6529EF6E7D0}"/>
          </ac:spMkLst>
        </pc:spChg>
        <pc:picChg chg="add del mod">
          <ac:chgData name="JOSH HAYWOOD" userId="a6cc61c5-e80a-432f-9134-95910208e516" providerId="ADAL" clId="{01BA4C33-3CC8-4D70-9512-C9CAD9897F7C}" dt="2022-12-07T15:33:38.779" v="737" actId="478"/>
          <ac:picMkLst>
            <pc:docMk/>
            <pc:sldMk cId="1121577909" sldId="263"/>
            <ac:picMk id="5" creationId="{C994529E-44CD-66B3-4A5B-4ADCDE084F9F}"/>
          </ac:picMkLst>
        </pc:picChg>
        <pc:picChg chg="add del">
          <ac:chgData name="JOSH HAYWOOD" userId="a6cc61c5-e80a-432f-9134-95910208e516" providerId="ADAL" clId="{01BA4C33-3CC8-4D70-9512-C9CAD9897F7C}" dt="2022-12-07T15:33:38.254" v="736" actId="478"/>
          <ac:picMkLst>
            <pc:docMk/>
            <pc:sldMk cId="1121577909" sldId="263"/>
            <ac:picMk id="7" creationId="{F9221E23-0F80-FD65-94E5-3F6FC197E7CF}"/>
          </ac:picMkLst>
        </pc:picChg>
        <pc:picChg chg="add mod">
          <ac:chgData name="JOSH HAYWOOD" userId="a6cc61c5-e80a-432f-9134-95910208e516" providerId="ADAL" clId="{01BA4C33-3CC8-4D70-9512-C9CAD9897F7C}" dt="2022-12-07T15:34:08.708" v="739" actId="26606"/>
          <ac:picMkLst>
            <pc:docMk/>
            <pc:sldMk cId="1121577909" sldId="263"/>
            <ac:picMk id="2050" creationId="{944D1011-EFFA-2044-0AF8-39DD169C5E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13FEF-767B-43D1-8904-1D899E918D18}" type="datetimeFigureOut">
              <a:rPr lang="en-GB" smtClean="0"/>
              <a:t>03/01/2023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60890-EBDC-413E-B087-3ABD12996CE6}" type="slidenum">
              <a:rPr lang="en-GB" smtClean="0"/>
              <a:t>‹#›</a:t>
            </a:fld>
            <a:endParaRPr lang="en-GB"/>
          </a:p>
        </p:txBody>
      </p:sp>
    </p:spTree>
    <p:extLst>
      <p:ext uri="{BB962C8B-B14F-4D97-AF65-F5344CB8AC3E}">
        <p14:creationId xmlns:p14="http://schemas.microsoft.com/office/powerpoint/2010/main" val="424250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title of my proposal is the impact of UI and UX design on web application quality: a mixed method study</a:t>
            </a:r>
          </a:p>
        </p:txBody>
      </p:sp>
      <p:sp>
        <p:nvSpPr>
          <p:cNvPr id="4" name="Slide Number Placeholder 3"/>
          <p:cNvSpPr>
            <a:spLocks noGrp="1"/>
          </p:cNvSpPr>
          <p:nvPr>
            <p:ph type="sldNum" sz="quarter" idx="5"/>
          </p:nvPr>
        </p:nvSpPr>
        <p:spPr/>
        <p:txBody>
          <a:bodyPr/>
          <a:lstStyle/>
          <a:p>
            <a:fld id="{71560890-EBDC-413E-B087-3ABD12996CE6}" type="slidenum">
              <a:rPr lang="en-GB" smtClean="0"/>
              <a:t>1</a:t>
            </a:fld>
            <a:endParaRPr lang="en-GB"/>
          </a:p>
        </p:txBody>
      </p:sp>
    </p:spTree>
    <p:extLst>
      <p:ext uri="{BB962C8B-B14F-4D97-AF65-F5344CB8AC3E}">
        <p14:creationId xmlns:p14="http://schemas.microsoft.com/office/powerpoint/2010/main" val="325018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GB" b="0" i="0" dirty="0">
                <a:solidFill>
                  <a:srgbClr val="D1D5DB"/>
                </a:solidFill>
                <a:effectLst/>
                <a:latin typeface="Söhne"/>
              </a:rPr>
              <a:t>The rapid expansion of the internet with the launch of Web 3.0 has led to a significant increase in the number of websites. To make it easier for users to manage and customize their website designs, website builders have been developed. These builders allow users to simply drag and drop pre-made components into place, without the need for coding knowledge in HTML or CSS.</a:t>
            </a:r>
          </a:p>
          <a:p>
            <a:pPr marL="228600" indent="-228600" algn="l">
              <a:buFont typeface="+mj-lt"/>
              <a:buAutoNum type="arabicPeriod"/>
            </a:pPr>
            <a:r>
              <a:rPr lang="en-GB" b="0" i="0" dirty="0">
                <a:solidFill>
                  <a:srgbClr val="D1D5DB"/>
                </a:solidFill>
                <a:effectLst/>
                <a:latin typeface="Söhne"/>
              </a:rPr>
              <a:t>In 2020, 43% of websites used the website builder WordPress, up from 13% in 2011. This rise in popularity is likely due to the convenience and accessibility of these builders for non-developers creating their first website as these users may not have the same level of knowledge and expertise as experienced web developers.</a:t>
            </a:r>
          </a:p>
          <a:p>
            <a:pPr marL="228600" indent="-228600" algn="l">
              <a:buFont typeface="+mj-lt"/>
              <a:buAutoNum type="arabicPeriod"/>
            </a:pPr>
            <a:r>
              <a:rPr lang="en-GB" b="0" i="0" dirty="0">
                <a:solidFill>
                  <a:srgbClr val="D1D5DB"/>
                </a:solidFill>
                <a:effectLst/>
                <a:latin typeface="Söhne"/>
              </a:rPr>
              <a:t>For these non-developers, user experience (UX) is crucial in maximizing the potential of web applications. UX involves using user-based metrics to evaluate whether a user interface (UI) design enables effective interaction and meets user requirements.</a:t>
            </a:r>
          </a:p>
          <a:p>
            <a:pPr marL="228600" indent="-228600" algn="l">
              <a:buFont typeface="+mj-lt"/>
              <a:buAutoNum type="arabicPeriod"/>
            </a:pPr>
            <a:r>
              <a:rPr lang="en-GB" b="0" i="0" dirty="0">
                <a:solidFill>
                  <a:srgbClr val="D1D5DB"/>
                </a:solidFill>
                <a:effectLst/>
                <a:latin typeface="Söhne"/>
              </a:rPr>
              <a:t>Website builders may limit the effectiveness and uniqueness of design by only offering a set of predetermined tools. Negative UX can impacts brand perception and decreases product value, while positive UX can help a website stand out through increased traffic or search engine optimization.</a:t>
            </a:r>
            <a:endParaRPr lang="en-GB" b="1"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1560890-EBDC-413E-B087-3ABD12996CE6}" type="slidenum">
              <a:rPr lang="en-GB" smtClean="0"/>
              <a:t>2</a:t>
            </a:fld>
            <a:endParaRPr lang="en-GB"/>
          </a:p>
        </p:txBody>
      </p:sp>
    </p:spTree>
    <p:extLst>
      <p:ext uri="{BB962C8B-B14F-4D97-AF65-F5344CB8AC3E}">
        <p14:creationId xmlns:p14="http://schemas.microsoft.com/office/powerpoint/2010/main" val="390473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A literature review serves as the foundation for this study, using previous research to inform the design decisions for the artefact and the questions in the questionnaire.</a:t>
            </a:r>
          </a:p>
          <a:p>
            <a:pPr marL="228600" indent="-228600">
              <a:buFont typeface="+mj-lt"/>
              <a:buAutoNum type="arabicPeriod"/>
            </a:pPr>
            <a:r>
              <a:rPr lang="en-GB" dirty="0"/>
              <a:t>The study consists of two parts an A/B test between two similar artefacts and a thematic analysis of results from a questionnaire given too two study groups.</a:t>
            </a:r>
          </a:p>
          <a:p>
            <a:pPr marL="228600" indent="-228600">
              <a:buFont typeface="+mj-lt"/>
              <a:buAutoNum type="arabicPeriod"/>
            </a:pPr>
            <a:r>
              <a:rPr lang="en-GB" b="0" i="0" dirty="0">
                <a:solidFill>
                  <a:srgbClr val="D1D5DB"/>
                </a:solidFill>
                <a:effectLst/>
                <a:latin typeface="Söhne"/>
              </a:rPr>
              <a:t>The first study group will test artifact A, an ecommerce website with specific alterations to its design informed by the literature review. The second group will test artefact B a website of the same genre made with a website builder.</a:t>
            </a:r>
          </a:p>
          <a:p>
            <a:pPr marL="228600" indent="-228600">
              <a:buFont typeface="+mj-lt"/>
              <a:buAutoNum type="arabicPeriod"/>
            </a:pPr>
            <a:r>
              <a:rPr lang="en-GB" b="0" i="0" dirty="0">
                <a:solidFill>
                  <a:srgbClr val="D1D5DB"/>
                </a:solidFill>
                <a:effectLst/>
                <a:latin typeface="Söhne"/>
              </a:rPr>
              <a:t>Each group will be tasked with selecting several products from different categories and adding them to the site's basket or cart.</a:t>
            </a:r>
          </a:p>
          <a:p>
            <a:pPr marL="228600" indent="-228600">
              <a:buFont typeface="+mj-lt"/>
              <a:buAutoNum type="arabicPeriod"/>
            </a:pPr>
            <a:r>
              <a:rPr lang="en-GB" b="0" i="0" dirty="0">
                <a:solidFill>
                  <a:srgbClr val="D1D5DB"/>
                </a:solidFill>
                <a:effectLst/>
                <a:latin typeface="Söhne"/>
              </a:rPr>
              <a:t>Participants complete this task by reaching the final stage of the application's life cycle, either a checkout page or confirmation page.</a:t>
            </a:r>
          </a:p>
          <a:p>
            <a:pPr marL="228600" indent="-228600">
              <a:buFont typeface="+mj-lt"/>
              <a:buAutoNum type="arabicPeriod"/>
            </a:pPr>
            <a:r>
              <a:rPr lang="en-GB" b="0" i="0" dirty="0">
                <a:solidFill>
                  <a:srgbClr val="D1D5DB"/>
                </a:solidFill>
                <a:effectLst/>
                <a:latin typeface="Söhne"/>
              </a:rPr>
              <a:t>Collecting several products gives users the opportunity to use all of the site's core functionality, such as search and filtering.</a:t>
            </a:r>
          </a:p>
          <a:p>
            <a:pPr marL="228600" indent="-228600">
              <a:buFont typeface="+mj-lt"/>
              <a:buAutoNum type="arabicPeriod"/>
            </a:pPr>
            <a:r>
              <a:rPr lang="en-GB" b="0" i="0" dirty="0">
                <a:solidFill>
                  <a:srgbClr val="D1D5DB"/>
                </a:solidFill>
                <a:effectLst/>
                <a:latin typeface="Söhne"/>
              </a:rPr>
              <a:t>After completing the task, participants will fill out a qualitative questionnaire with the questions present in the figure provided in this slide.</a:t>
            </a:r>
          </a:p>
          <a:p>
            <a:pPr marL="228600" indent="-228600">
              <a:buFont typeface="+mj-lt"/>
              <a:buAutoNum type="arabicPeriod"/>
            </a:pPr>
            <a:r>
              <a:rPr lang="en-GB" b="0" i="0" dirty="0">
                <a:solidFill>
                  <a:srgbClr val="D1D5DB"/>
                </a:solidFill>
                <a:effectLst/>
                <a:latin typeface="Söhne"/>
              </a:rPr>
              <a:t>Artefact A will also use a click heat map via Microsoft Clarity to determine which elements were clicked the most.</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3</a:t>
            </a:fld>
            <a:endParaRPr lang="en-GB"/>
          </a:p>
        </p:txBody>
      </p:sp>
    </p:spTree>
    <p:extLst>
      <p:ext uri="{BB962C8B-B14F-4D97-AF65-F5344CB8AC3E}">
        <p14:creationId xmlns:p14="http://schemas.microsoft.com/office/powerpoint/2010/main" val="36998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My hypothesis, as shown in the previous slide, generally follows the format: null hypothesis means the users were unaffected by the metric and the alternate being they were affected by the metric.</a:t>
            </a:r>
          </a:p>
          <a:p>
            <a:pPr marL="228600" indent="-228600">
              <a:buFont typeface="+mj-lt"/>
              <a:buAutoNum type="arabicPeriod"/>
            </a:pPr>
            <a:r>
              <a:rPr lang="en-GB" b="0" i="0" dirty="0">
                <a:solidFill>
                  <a:srgbClr val="D1D5DB"/>
                </a:solidFill>
                <a:effectLst/>
                <a:latin typeface="Söhne"/>
              </a:rPr>
              <a:t>I will be using a two-sample proportion test to test the significance of each null hypothesis. This test will compare the number of positive results against the number of negative results using R's ‘</a:t>
            </a:r>
            <a:r>
              <a:rPr lang="en-GB" dirty="0" err="1"/>
              <a:t>prop.test</a:t>
            </a:r>
            <a:r>
              <a:rPr lang="en-GB" dirty="0"/>
              <a:t>’</a:t>
            </a:r>
            <a:r>
              <a:rPr lang="en-GB" b="0" i="0" dirty="0">
                <a:solidFill>
                  <a:srgbClr val="D1D5DB"/>
                </a:solidFill>
                <a:effectLst/>
                <a:latin typeface="Söhne"/>
              </a:rPr>
              <a:t> function Results with a z-score greater than 0.5 will suggest more positive than negative results and thus reject the null hypothesis.</a:t>
            </a:r>
          </a:p>
          <a:p>
            <a:pPr marL="228600" indent="-228600">
              <a:buFont typeface="+mj-lt"/>
              <a:buAutoNum type="arabicPeriod"/>
            </a:pPr>
            <a:r>
              <a:rPr lang="en-GB" b="0" i="0" dirty="0">
                <a:solidFill>
                  <a:srgbClr val="D1D5DB"/>
                </a:solidFill>
                <a:effectLst/>
                <a:latin typeface="Söhne"/>
              </a:rPr>
              <a:t>The positive and negative results will be plotted using the ‘</a:t>
            </a:r>
            <a:r>
              <a:rPr lang="en-GB" dirty="0" err="1"/>
              <a:t>ggplot</a:t>
            </a:r>
            <a:r>
              <a:rPr lang="en-GB" dirty="0"/>
              <a:t>’</a:t>
            </a:r>
            <a:r>
              <a:rPr lang="en-GB" b="0" i="0" dirty="0">
                <a:solidFill>
                  <a:srgbClr val="D1D5DB"/>
                </a:solidFill>
                <a:effectLst/>
                <a:latin typeface="Söhne"/>
              </a:rPr>
              <a:t> library in a column chart with each metric having a positive and negative bar. The number of positive or negative results will be the dependent variable and the design metrics will be the independent variables.</a:t>
            </a:r>
          </a:p>
          <a:p>
            <a:pPr marL="228600" indent="-228600">
              <a:buFont typeface="+mj-lt"/>
              <a:buAutoNum type="arabicPeriod"/>
            </a:pPr>
            <a:r>
              <a:rPr lang="en-GB" b="0" i="0" dirty="0">
                <a:solidFill>
                  <a:srgbClr val="D1D5DB"/>
                </a:solidFill>
                <a:effectLst/>
                <a:latin typeface="Söhne"/>
              </a:rPr>
              <a:t>For the A/B artefacts, each will have its own graph. The z-scores of each metric in each artefact will then form their own column chart, with the first bar representing the z-score of artefact A and the second bar representing artefact B. The x-axis will stay the same, but the y-axis will be the z-score instead of the number of results. The artefact with the higher z-score under the same metric will have the design that better benefits that metric.</a:t>
            </a:r>
          </a:p>
          <a:p>
            <a:pPr marL="228600" indent="-228600">
              <a:buFont typeface="+mj-lt"/>
              <a:buAutoNum type="arabicPeriod"/>
            </a:pPr>
            <a:r>
              <a:rPr lang="en-GB" b="0" i="0" dirty="0">
                <a:solidFill>
                  <a:srgbClr val="D1D5DB"/>
                </a:solidFill>
                <a:effectLst/>
                <a:latin typeface="Söhne"/>
              </a:rPr>
              <a:t>Based on the results of the final column chart's z-score comparison and the qualitative answers given in the questionnaire, a thematic analysis can be used to determine which design elements caused the z-score’s outcome and, by extension, why one artifact performed better under each metric. This is done by grouping determinable factors into themes and then organizing those themes into design decisions that affect the metric.</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4</a:t>
            </a:fld>
            <a:endParaRPr lang="en-GB"/>
          </a:p>
        </p:txBody>
      </p:sp>
    </p:spTree>
    <p:extLst>
      <p:ext uri="{BB962C8B-B14F-4D97-AF65-F5344CB8AC3E}">
        <p14:creationId xmlns:p14="http://schemas.microsoft.com/office/powerpoint/2010/main" val="379513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For the sample size of the A/B test, I will use 26 for each group, totalling 52 participants. This decision was made due to the use of qualitative answers instead of quantitative data, as well as the ability for users to approach the experimental task in different ways, resulting in longer and more varied responses.</a:t>
            </a:r>
          </a:p>
          <a:p>
            <a:pPr marL="228600" indent="-228600">
              <a:buFont typeface="+mj-lt"/>
              <a:buAutoNum type="arabicPeriod"/>
            </a:pPr>
            <a:r>
              <a:rPr lang="en-GB" b="0" i="0" dirty="0">
                <a:solidFill>
                  <a:srgbClr val="D1D5DB"/>
                </a:solidFill>
                <a:effectLst/>
                <a:latin typeface="Söhne"/>
              </a:rPr>
              <a:t>Additionally, using the same questions for both artifacts will provide enough varied responses to allow for patterns to be drawn and assumptions to be made in the thematic analysis, enabling conclusions to be drawn about either an individual artefact or both.</a:t>
            </a:r>
          </a:p>
          <a:p>
            <a:pPr marL="228600" indent="-228600">
              <a:buFont typeface="+mj-lt"/>
              <a:buAutoNum type="arabicPeriod"/>
            </a:pPr>
            <a:r>
              <a:rPr lang="en-GB" b="0" i="0" dirty="0">
                <a:solidFill>
                  <a:srgbClr val="D1D5DB"/>
                </a:solidFill>
                <a:effectLst/>
                <a:latin typeface="Söhne"/>
              </a:rPr>
              <a:t>A larger sample size only serves to impact the experiments running time, as qualitative data requires far more time investment from participants compared to quantitative data</a:t>
            </a:r>
          </a:p>
          <a:p>
            <a:pPr marL="228600" indent="-228600">
              <a:buFont typeface="+mj-lt"/>
              <a:buAutoNum type="arabicPeriod"/>
            </a:pPr>
            <a:r>
              <a:rPr lang="en-GB" b="0" i="0" dirty="0">
                <a:solidFill>
                  <a:srgbClr val="D1D5DB"/>
                </a:solidFill>
                <a:effectLst/>
                <a:latin typeface="Söhne"/>
              </a:rPr>
              <a:t>I have maintained standard error probabilities as they are unlikely to be affected by the requirements or goals of the experiment.</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5</a:t>
            </a:fld>
            <a:endParaRPr lang="en-GB"/>
          </a:p>
        </p:txBody>
      </p:sp>
    </p:spTree>
    <p:extLst>
      <p:ext uri="{BB962C8B-B14F-4D97-AF65-F5344CB8AC3E}">
        <p14:creationId xmlns:p14="http://schemas.microsoft.com/office/powerpoint/2010/main" val="221768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D1D5DB"/>
                </a:solidFill>
                <a:effectLst/>
                <a:latin typeface="Söhne"/>
              </a:rPr>
              <a:t>Artefact A is an ecommerce website specifically for electronic goods, and it is the artifact demonstrated in this study. Artefact B is a similar website created with a website builder, and it is strictly used for comparison within the scope of this study.</a:t>
            </a:r>
          </a:p>
          <a:p>
            <a:pPr marL="228600" indent="-228600">
              <a:buAutoNum type="arabicPeriod"/>
            </a:pPr>
            <a:r>
              <a:rPr lang="en-GB" b="0" i="0" dirty="0">
                <a:solidFill>
                  <a:srgbClr val="D1D5DB"/>
                </a:solidFill>
                <a:effectLst/>
                <a:latin typeface="Söhne"/>
              </a:rPr>
              <a:t>Both websites will have login and registration, search and filtering, and cart systems, as well as a checkout page.</a:t>
            </a:r>
          </a:p>
          <a:p>
            <a:pPr marL="228600" indent="-228600">
              <a:buAutoNum type="arabicPeriod"/>
            </a:pPr>
            <a:r>
              <a:rPr lang="en-GB" b="0" i="0" dirty="0">
                <a:solidFill>
                  <a:srgbClr val="D1D5DB"/>
                </a:solidFill>
                <a:effectLst/>
                <a:latin typeface="Söhne"/>
              </a:rPr>
              <a:t>Both websites are cloud-hosted, with artefact A using Heroku for the front-end and back-end and Clear DB for the database. Artefact B will use the website builder's built-in hosting service.</a:t>
            </a:r>
          </a:p>
          <a:p>
            <a:pPr marL="228600" indent="-228600">
              <a:buAutoNum type="arabicPeriod"/>
            </a:pPr>
            <a:r>
              <a:rPr lang="en-GB" b="0" i="0" dirty="0">
                <a:solidFill>
                  <a:srgbClr val="D1D5DB"/>
                </a:solidFill>
                <a:effectLst/>
                <a:latin typeface="Söhne"/>
              </a:rPr>
              <a:t>The technology stack for artefact A includes React for the front-end and Node, Express, and SQL for the back-end. React was chosen due to its popularity and functional approach, while Node and Express were selected for their integration with other technologies like SQL. SQL was chosen because of the logical and structured form of data required. Artefact B will use the technologies most commonly used by the given content management system, such as PHP, HTML, and SQL</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6</a:t>
            </a:fld>
            <a:endParaRPr lang="en-GB"/>
          </a:p>
        </p:txBody>
      </p:sp>
    </p:spTree>
    <p:extLst>
      <p:ext uri="{BB962C8B-B14F-4D97-AF65-F5344CB8AC3E}">
        <p14:creationId xmlns:p14="http://schemas.microsoft.com/office/powerpoint/2010/main" val="415276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artefact's development cycle is incremental, as it allows the artefact to be divided into sections that can be improved upon iteratively. This development cycle was chosen over an agile approach because, although it follows many of the same practices, it is more suited to a situation where the requirements of the artifact are unlikely to change. The incremental approach also allows for individual features to receive feedback throughout the development process</a:t>
            </a:r>
          </a:p>
          <a:p>
            <a:pPr marL="228600" indent="-228600">
              <a:buFont typeface="+mj-lt"/>
              <a:buAutoNum type="arabicPeriod"/>
            </a:pPr>
            <a:r>
              <a:rPr lang="en-GB" b="0" i="0" dirty="0">
                <a:solidFill>
                  <a:srgbClr val="D1D5DB"/>
                </a:solidFill>
                <a:effectLst/>
                <a:latin typeface="Söhne"/>
              </a:rPr>
              <a:t>The testing areas for this artifact include unit testing, integration testing, acceptance testing, and usability testing</a:t>
            </a:r>
          </a:p>
          <a:p>
            <a:pPr marL="228600" indent="-228600">
              <a:buFont typeface="+mj-lt"/>
              <a:buAutoNum type="arabicPeriod"/>
            </a:pPr>
            <a:r>
              <a:rPr lang="en-GB" b="0" i="0" dirty="0">
                <a:solidFill>
                  <a:srgbClr val="D1D5DB"/>
                </a:solidFill>
                <a:effectLst/>
                <a:latin typeface="Söhne"/>
              </a:rPr>
              <a:t>Unit testing will manually test individual features by interacting with them, including the cart, search, checkout, and product systems. Automated systems can also be used to help with this process</a:t>
            </a:r>
          </a:p>
          <a:p>
            <a:pPr marL="228600" indent="-228600">
              <a:buFont typeface="+mj-lt"/>
              <a:buAutoNum type="arabicPeriod"/>
            </a:pPr>
            <a:r>
              <a:rPr lang="en-GB" b="0" i="0" dirty="0">
                <a:solidFill>
                  <a:srgbClr val="D1D5DB"/>
                </a:solidFill>
                <a:effectLst/>
                <a:latin typeface="Söhne"/>
              </a:rPr>
              <a:t>Integration testing will also manually test the functionality of site-wide features, such as testing the search system with product pages or the cart displaying on the checkout page</a:t>
            </a:r>
          </a:p>
          <a:p>
            <a:pPr marL="228600" indent="-228600">
              <a:buFont typeface="+mj-lt"/>
              <a:buAutoNum type="arabicPeriod"/>
            </a:pPr>
            <a:r>
              <a:rPr lang="en-GB" b="0" i="0" dirty="0">
                <a:solidFill>
                  <a:srgbClr val="D1D5DB"/>
                </a:solidFill>
                <a:effectLst/>
                <a:latin typeface="Söhne"/>
              </a:rPr>
              <a:t>Acceptance and usability testing are the most significant, given their links to user experience (UX)</a:t>
            </a:r>
          </a:p>
          <a:p>
            <a:pPr marL="228600" indent="-228600">
              <a:buFont typeface="+mj-lt"/>
              <a:buAutoNum type="arabicPeriod"/>
            </a:pPr>
            <a:r>
              <a:rPr lang="en-GB" b="0" i="0" dirty="0">
                <a:solidFill>
                  <a:srgbClr val="D1D5DB"/>
                </a:solidFill>
                <a:effectLst/>
                <a:latin typeface="Söhne"/>
              </a:rPr>
              <a:t>Acceptance testing can be performed manually or through heuristic evaluation to verify that the site meets user requirements and expectations</a:t>
            </a:r>
          </a:p>
          <a:p>
            <a:pPr marL="228600" indent="-228600">
              <a:buFont typeface="+mj-lt"/>
              <a:buAutoNum type="arabicPeriod"/>
            </a:pPr>
            <a:r>
              <a:rPr lang="en-GB" b="0" i="0" dirty="0">
                <a:solidFill>
                  <a:srgbClr val="D1D5DB"/>
                </a:solidFill>
                <a:effectLst/>
                <a:latin typeface="Söhne"/>
              </a:rPr>
              <a:t>Usability testing uses the same methods as acceptance testing and verifies accessibility and responsive web design practices</a:t>
            </a:r>
          </a:p>
          <a:p>
            <a:pPr marL="228600" indent="-228600">
              <a:buFont typeface="+mj-lt"/>
              <a:buAutoNum type="arabicPeriod"/>
            </a:pPr>
            <a:r>
              <a:rPr lang="en-GB" b="0" i="0" dirty="0">
                <a:solidFill>
                  <a:srgbClr val="D1D5DB"/>
                </a:solidFill>
                <a:effectLst/>
                <a:latin typeface="Söhne"/>
              </a:rPr>
              <a:t>If the scope allows it, performance and security testing can also be employed</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7</a:t>
            </a:fld>
            <a:endParaRPr lang="en-GB"/>
          </a:p>
        </p:txBody>
      </p:sp>
    </p:spTree>
    <p:extLst>
      <p:ext uri="{BB962C8B-B14F-4D97-AF65-F5344CB8AC3E}">
        <p14:creationId xmlns:p14="http://schemas.microsoft.com/office/powerpoint/2010/main" val="1391833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D1D5DB"/>
                </a:solidFill>
                <a:effectLst/>
                <a:latin typeface="Söhne"/>
              </a:rPr>
              <a:t>This is the demo for artefact A. As mentioned, artefact B is just for comparison</a:t>
            </a:r>
          </a:p>
          <a:p>
            <a:pPr marL="228600" indent="-228600">
              <a:buAutoNum type="arabicPeriod"/>
            </a:pPr>
            <a:r>
              <a:rPr lang="en-GB" b="0" i="0" dirty="0">
                <a:solidFill>
                  <a:srgbClr val="D1D5DB"/>
                </a:solidFill>
                <a:effectLst/>
                <a:latin typeface="Söhne"/>
              </a:rPr>
              <a:t>Artefact A features specific design alterations informed by the literature review, including a colour theory-oriented colour palette with purple and blue used to connote creativity and trustworthiness, key factors that target audiences are likely to look for. Animation and colour gradients have been used to increase engagement, and there is a large call to action in the hero section</a:t>
            </a:r>
          </a:p>
          <a:p>
            <a:pPr marL="228600" indent="-228600">
              <a:buAutoNum type="arabicPeriod"/>
            </a:pPr>
            <a:r>
              <a:rPr lang="en-GB" b="0" i="0" dirty="0">
                <a:solidFill>
                  <a:srgbClr val="D1D5DB"/>
                </a:solidFill>
                <a:effectLst/>
                <a:latin typeface="Söhne"/>
              </a:rPr>
              <a:t>(</a:t>
            </a:r>
            <a:r>
              <a:rPr lang="en-GB" dirty="0"/>
              <a:t>PLAY VIDEO)</a:t>
            </a:r>
          </a:p>
          <a:p>
            <a:pPr marL="228600" indent="-228600">
              <a:buAutoNum type="arabicPeriod"/>
            </a:pPr>
            <a:r>
              <a:rPr lang="en-GB" b="0" i="0" dirty="0">
                <a:solidFill>
                  <a:srgbClr val="D1D5DB"/>
                </a:solidFill>
                <a:effectLst/>
                <a:latin typeface="Söhne"/>
              </a:rPr>
              <a:t>In the hero section, the search bar serves as the call to action. Scrolling down, you can see two large cards with background animations, and there is an example of some of the products featured on the site. Notice that the product images are in or out of scene; this is to test whether adding a background scene affects engagement</a:t>
            </a:r>
          </a:p>
          <a:p>
            <a:pPr marL="228600" indent="-228600">
              <a:buAutoNum type="arabicPeriod"/>
            </a:pPr>
            <a:r>
              <a:rPr lang="en-GB" b="0" i="0" dirty="0">
                <a:solidFill>
                  <a:srgbClr val="D1D5DB"/>
                </a:solidFill>
                <a:effectLst/>
                <a:latin typeface="Söhne"/>
              </a:rPr>
              <a:t>There are typical login and registration systems, both of which use password hashing and input validation, such as requiring an email to include an @ symbol. Users are stored in the database</a:t>
            </a:r>
          </a:p>
          <a:p>
            <a:pPr marL="228600" indent="-228600">
              <a:buAutoNum type="arabicPeriod"/>
            </a:pPr>
            <a:r>
              <a:rPr lang="en-GB" b="0" i="0" dirty="0">
                <a:solidFill>
                  <a:srgbClr val="D1D5DB"/>
                </a:solidFill>
                <a:effectLst/>
                <a:latin typeface="Söhne"/>
              </a:rPr>
              <a:t>I will use an account that has already been registered in the database</a:t>
            </a:r>
          </a:p>
          <a:p>
            <a:pPr marL="228600" indent="-228600">
              <a:buAutoNum type="arabicPeriod"/>
            </a:pPr>
            <a:r>
              <a:rPr lang="en-GB" b="0" i="0" dirty="0">
                <a:solidFill>
                  <a:srgbClr val="D1D5DB"/>
                </a:solidFill>
                <a:effectLst/>
                <a:latin typeface="Söhne"/>
              </a:rPr>
              <a:t>Once you log in, a session is created, and the session user is placed in the header</a:t>
            </a:r>
          </a:p>
          <a:p>
            <a:pPr marL="228600" indent="-228600">
              <a:buAutoNum type="arabicPeriod"/>
            </a:pPr>
            <a:r>
              <a:rPr lang="en-GB" b="0" i="0" dirty="0">
                <a:solidFill>
                  <a:srgbClr val="D1D5DB"/>
                </a:solidFill>
                <a:effectLst/>
                <a:latin typeface="Söhne"/>
              </a:rPr>
              <a:t>You can now add products to the cart either from the latest products found on the index page or by using the hero or header search bars</a:t>
            </a:r>
          </a:p>
          <a:p>
            <a:pPr marL="228600" indent="-228600">
              <a:buAutoNum type="arabicPeriod"/>
            </a:pPr>
            <a:r>
              <a:rPr lang="en-GB" b="0" i="0" dirty="0">
                <a:solidFill>
                  <a:srgbClr val="D1D5DB"/>
                </a:solidFill>
                <a:effectLst/>
                <a:latin typeface="Söhne"/>
              </a:rPr>
              <a:t>The search bar filters products from the database's products table based on the search query</a:t>
            </a:r>
          </a:p>
          <a:p>
            <a:pPr marL="228600" indent="-228600">
              <a:buAutoNum type="arabicPeriod"/>
            </a:pPr>
            <a:r>
              <a:rPr lang="en-GB" b="0" i="0" dirty="0">
                <a:solidFill>
                  <a:srgbClr val="D1D5DB"/>
                </a:solidFill>
                <a:effectLst/>
                <a:latin typeface="Söhne"/>
              </a:rPr>
              <a:t>The results page features standard filter systems, such as sorting A to Z, the number of results, brand name, or price brackets</a:t>
            </a:r>
          </a:p>
          <a:p>
            <a:pPr marL="228600" indent="-228600">
              <a:buAutoNum type="arabicPeriod"/>
            </a:pPr>
            <a:r>
              <a:rPr lang="en-GB" b="0" i="0" dirty="0">
                <a:solidFill>
                  <a:srgbClr val="D1D5DB"/>
                </a:solidFill>
                <a:effectLst/>
                <a:latin typeface="Söhne"/>
              </a:rPr>
              <a:t>Clicking on a product brings up a more detailed page, from which it can be added to the cart</a:t>
            </a:r>
          </a:p>
          <a:p>
            <a:pPr marL="228600" indent="-228600">
              <a:buAutoNum type="arabicPeriod"/>
            </a:pPr>
            <a:r>
              <a:rPr lang="en-GB" b="0" i="0" dirty="0">
                <a:solidFill>
                  <a:srgbClr val="D1D5DB"/>
                </a:solidFill>
                <a:effectLst/>
                <a:latin typeface="Söhne"/>
              </a:rPr>
              <a:t>On the cart page, products can have their quantity updated or be removed from the cart</a:t>
            </a:r>
          </a:p>
          <a:p>
            <a:pPr marL="228600" indent="-228600">
              <a:buAutoNum type="arabicPeriod"/>
            </a:pPr>
            <a:r>
              <a:rPr lang="en-GB" b="0" i="0" dirty="0">
                <a:solidFill>
                  <a:srgbClr val="D1D5DB"/>
                </a:solidFill>
                <a:effectLst/>
                <a:latin typeface="Söhne"/>
              </a:rPr>
              <a:t>This page also features a checkout form, but it is not linked to the database and only redirects to a confirmation page once input validation has been passed</a:t>
            </a:r>
          </a:p>
          <a:p>
            <a:pPr marL="228600" indent="-228600">
              <a:buAutoNum type="arabicPeriod"/>
            </a:pPr>
            <a:r>
              <a:rPr lang="en-GB" b="0" i="0" dirty="0">
                <a:solidFill>
                  <a:srgbClr val="D1D5DB"/>
                </a:solidFill>
                <a:effectLst/>
                <a:latin typeface="Söhne"/>
              </a:rPr>
              <a:t>From this page, you can then fill out the form to reach the confirmation page or log out</a:t>
            </a:r>
          </a:p>
          <a:p>
            <a:pPr marL="228600" indent="-228600">
              <a:buAutoNum type="arabicPeriod"/>
            </a:pPr>
            <a:r>
              <a:rPr lang="en-GB" b="0" i="0" dirty="0">
                <a:solidFill>
                  <a:srgbClr val="D1D5DB"/>
                </a:solidFill>
                <a:effectLst/>
                <a:latin typeface="Söhne"/>
              </a:rPr>
              <a:t>The website is fully responsive, and the link is provided in the handout if you wish to view it further</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8</a:t>
            </a:fld>
            <a:endParaRPr lang="en-GB"/>
          </a:p>
        </p:txBody>
      </p:sp>
    </p:spTree>
    <p:extLst>
      <p:ext uri="{BB962C8B-B14F-4D97-AF65-F5344CB8AC3E}">
        <p14:creationId xmlns:p14="http://schemas.microsoft.com/office/powerpoint/2010/main" val="3453042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i="0" dirty="0">
                <a:solidFill>
                  <a:srgbClr val="D1D5DB"/>
                </a:solidFill>
                <a:effectLst/>
                <a:latin typeface="Söhne"/>
              </a:rPr>
              <a:t>The A and B tests require active participants, which means that the study will have to adhere to the General Data Protection Regulation (GDPR)</a:t>
            </a:r>
          </a:p>
          <a:p>
            <a:pPr marL="228600" indent="-228600">
              <a:buAutoNum type="arabicPeriod"/>
            </a:pPr>
            <a:r>
              <a:rPr lang="en-GB" b="0" i="0" dirty="0">
                <a:solidFill>
                  <a:srgbClr val="D1D5DB"/>
                </a:solidFill>
                <a:effectLst/>
                <a:latin typeface="Söhne"/>
              </a:rPr>
              <a:t>To ensure that the questionnaire for each study group contains a disclaimer informing participants that their personal information will be anonymized, participants will be referred to as "Participant 1," "Participant 2," etc. for either the A or B test</a:t>
            </a:r>
          </a:p>
          <a:p>
            <a:pPr marL="228600" indent="-228600">
              <a:buAutoNum type="arabicPeriod"/>
            </a:pPr>
            <a:r>
              <a:rPr lang="en-GB" b="0" i="0" dirty="0">
                <a:solidFill>
                  <a:srgbClr val="D1D5DB"/>
                </a:solidFill>
                <a:effectLst/>
                <a:latin typeface="Söhne"/>
              </a:rPr>
              <a:t>Both artefacts contain login and registration systems, and artifact B may also include a payment system. Participants will be instructed to complete their tasks without using these systems</a:t>
            </a:r>
          </a:p>
          <a:p>
            <a:pPr marL="228600" indent="-228600">
              <a:buAutoNum type="arabicPeriod"/>
            </a:pPr>
            <a:r>
              <a:rPr lang="en-GB" b="0" i="0" dirty="0">
                <a:solidFill>
                  <a:srgbClr val="D1D5DB"/>
                </a:solidFill>
                <a:effectLst/>
                <a:latin typeface="Söhne"/>
              </a:rPr>
              <a:t>Artefact A will automatically log users into a premade admin account and clear its users table from the database after the study. If they register with artifact B, their data will not be included in this study</a:t>
            </a:r>
          </a:p>
          <a:p>
            <a:pPr marL="228600" indent="-228600">
              <a:buAutoNum type="arabicPeriod"/>
            </a:pPr>
            <a:r>
              <a:rPr lang="en-GB" b="0" i="0" dirty="0">
                <a:solidFill>
                  <a:srgbClr val="D1D5DB"/>
                </a:solidFill>
                <a:effectLst/>
                <a:latin typeface="Söhne"/>
              </a:rPr>
              <a:t>The study's data will be collected through an online form sent via a secure link and exported to a CSV file, which will be stored on a USB in a secure location or uploaded to a secure location like Falmouth's OneDrive</a:t>
            </a:r>
          </a:p>
          <a:p>
            <a:pPr marL="228600" indent="-228600">
              <a:buAutoNum type="arabicPeriod"/>
            </a:pPr>
            <a:r>
              <a:rPr lang="en-GB" b="0" i="0" dirty="0">
                <a:solidFill>
                  <a:srgbClr val="D1D5DB"/>
                </a:solidFill>
                <a:effectLst/>
                <a:latin typeface="Söhne"/>
              </a:rPr>
              <a:t>The click map for artefact A will not require any user data and will only produce an image of the most common click locations</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9</a:t>
            </a:fld>
            <a:endParaRPr lang="en-GB"/>
          </a:p>
        </p:txBody>
      </p:sp>
    </p:spTree>
    <p:extLst>
      <p:ext uri="{BB962C8B-B14F-4D97-AF65-F5344CB8AC3E}">
        <p14:creationId xmlns:p14="http://schemas.microsoft.com/office/powerpoint/2010/main" val="135630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1/3/2023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97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1/3/2023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59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1/3/2023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216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139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1/3/2023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301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57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1/3/2023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585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1/3/2023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440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1/3/2023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7043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1/3/2023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3333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1/3/2023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967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1/3/2023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1897959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2CC5DA-0F84-9551-EC9E-401DA1CDCB96}"/>
              </a:ext>
            </a:extLst>
          </p:cNvPr>
          <p:cNvPicPr>
            <a:picLocks noChangeAspect="1"/>
          </p:cNvPicPr>
          <p:nvPr/>
        </p:nvPicPr>
        <p:blipFill rotWithShape="1">
          <a:blip r:embed="rId3"/>
          <a:srcRect t="17925" r="-1" b="2960"/>
          <a:stretch/>
        </p:blipFill>
        <p:spPr>
          <a:xfrm>
            <a:off x="3474974" y="-540038"/>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0036E1-2F5D-BE9D-351F-FC3B8686C765}"/>
              </a:ext>
            </a:extLst>
          </p:cNvPr>
          <p:cNvSpPr>
            <a:spLocks noGrp="1"/>
          </p:cNvSpPr>
          <p:nvPr>
            <p:ph type="ctrTitle"/>
          </p:nvPr>
        </p:nvSpPr>
        <p:spPr>
          <a:xfrm>
            <a:off x="477981" y="1122363"/>
            <a:ext cx="4023360" cy="3204134"/>
          </a:xfrm>
        </p:spPr>
        <p:txBody>
          <a:bodyPr anchor="b">
            <a:normAutofit/>
          </a:bodyPr>
          <a:lstStyle/>
          <a:p>
            <a:r>
              <a:rPr lang="en-GB" sz="3700" dirty="0"/>
              <a:t>The Impact of UI and UX </a:t>
            </a:r>
            <a:r>
              <a:rPr lang="en-GB" sz="3700" dirty="0">
                <a:latin typeface="Sharp Sans" pitchFamily="2" charset="0"/>
                <a:ea typeface="Sharp Sans" pitchFamily="2" charset="0"/>
                <a:cs typeface="Sharp Sans" pitchFamily="2" charset="0"/>
              </a:rPr>
              <a:t>Design</a:t>
            </a:r>
            <a:r>
              <a:rPr lang="en-GB" sz="3700" dirty="0"/>
              <a:t> on Web Application Quality: A Mixed Methods Study.</a:t>
            </a:r>
          </a:p>
        </p:txBody>
      </p:sp>
      <p:sp>
        <p:nvSpPr>
          <p:cNvPr id="3" name="Subtitle 2">
            <a:extLst>
              <a:ext uri="{FF2B5EF4-FFF2-40B4-BE49-F238E27FC236}">
                <a16:creationId xmlns:a16="http://schemas.microsoft.com/office/drawing/2014/main" id="{8D71EE62-8DE1-1A5A-34C2-C59E6E02AB5B}"/>
              </a:ext>
            </a:extLst>
          </p:cNvPr>
          <p:cNvSpPr>
            <a:spLocks noGrp="1"/>
          </p:cNvSpPr>
          <p:nvPr>
            <p:ph type="subTitle" idx="1"/>
          </p:nvPr>
        </p:nvSpPr>
        <p:spPr>
          <a:xfrm>
            <a:off x="477980" y="4872922"/>
            <a:ext cx="4023359" cy="1208141"/>
          </a:xfrm>
        </p:spPr>
        <p:txBody>
          <a:bodyPr>
            <a:normAutofit/>
          </a:bodyPr>
          <a:lstStyle/>
          <a:p>
            <a:r>
              <a:rPr lang="en-GB" sz="2000" dirty="0">
                <a:latin typeface="Sharp Sans" pitchFamily="2" charset="0"/>
                <a:ea typeface="Sharp Sans" pitchFamily="2" charset="0"/>
                <a:cs typeface="Sharp Sans" pitchFamily="2" charset="0"/>
              </a:rPr>
              <a:t>JH248828</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206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33F8E-82C3-654D-B235-0A399C92083A}"/>
              </a:ext>
            </a:extLst>
          </p:cNvPr>
          <p:cNvSpPr>
            <a:spLocks noGrp="1"/>
          </p:cNvSpPr>
          <p:nvPr>
            <p:ph type="title"/>
          </p:nvPr>
        </p:nvSpPr>
        <p:spPr>
          <a:xfrm>
            <a:off x="5359510" y="978619"/>
            <a:ext cx="5991244" cy="1106424"/>
          </a:xfrm>
        </p:spPr>
        <p:txBody>
          <a:bodyPr>
            <a:normAutofit fontScale="90000"/>
          </a:bodyPr>
          <a:lstStyle/>
          <a:p>
            <a:r>
              <a:rPr lang="en-GB" sz="2700" i="0" dirty="0">
                <a:effectLst/>
                <a:latin typeface="Avenir Next LT Pro (Headings)"/>
                <a:ea typeface="Inter" panose="02000503000000020004" pitchFamily="50" charset="0"/>
                <a:cs typeface="Inter" panose="02000503000000020004" pitchFamily="50" charset="0"/>
              </a:rPr>
              <a:t>Background: The Proliferation of Websites and the Rise of Website Builders</a:t>
            </a:r>
            <a:endParaRPr lang="en-GB" sz="2700" dirty="0">
              <a:latin typeface="Avenir Next LT Pro (Headings)"/>
              <a:ea typeface="Inter" panose="02000503000000020004" pitchFamily="50" charset="0"/>
              <a:cs typeface="Inter" panose="02000503000000020004" pitchFamily="50" charset="0"/>
            </a:endParaRPr>
          </a:p>
        </p:txBody>
      </p:sp>
      <p:pic>
        <p:nvPicPr>
          <p:cNvPr id="6" name="Picture 5">
            <a:extLst>
              <a:ext uri="{FF2B5EF4-FFF2-40B4-BE49-F238E27FC236}">
                <a16:creationId xmlns:a16="http://schemas.microsoft.com/office/drawing/2014/main" id="{F045D7CC-D011-7696-89E1-F8943C45D956}"/>
              </a:ext>
            </a:extLst>
          </p:cNvPr>
          <p:cNvPicPr>
            <a:picLocks noChangeAspect="1"/>
          </p:cNvPicPr>
          <p:nvPr/>
        </p:nvPicPr>
        <p:blipFill>
          <a:blip r:embed="rId3"/>
          <a:stretch>
            <a:fillRect/>
          </a:stretch>
        </p:blipFill>
        <p:spPr>
          <a:xfrm>
            <a:off x="414528" y="1906427"/>
            <a:ext cx="4033647" cy="2944561"/>
          </a:xfrm>
          <a:prstGeom prst="rect">
            <a:avLst/>
          </a:prstGeom>
        </p:spPr>
      </p:pic>
      <p:sp>
        <p:nvSpPr>
          <p:cNvPr id="22" name="Rectangle 2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03772F-39FE-F387-760C-AFC13BEA3673}"/>
              </a:ext>
            </a:extLst>
          </p:cNvPr>
          <p:cNvSpPr>
            <a:spLocks noGrp="1"/>
          </p:cNvSpPr>
          <p:nvPr>
            <p:ph idx="1"/>
          </p:nvPr>
        </p:nvSpPr>
        <p:spPr>
          <a:xfrm>
            <a:off x="5356861" y="2252870"/>
            <a:ext cx="5993892" cy="3560251"/>
          </a:xfrm>
        </p:spPr>
        <p:txBody>
          <a:bodyPr>
            <a:normAutofit/>
          </a:bodyPr>
          <a:lstStyle/>
          <a:p>
            <a:pPr>
              <a:lnSpc>
                <a:spcPct val="100000"/>
              </a:lnSpc>
            </a:pPr>
            <a:r>
              <a:rPr lang="en-GB" sz="1500" b="0" i="0" dirty="0">
                <a:effectLst/>
                <a:latin typeface="Söhne"/>
              </a:rPr>
              <a:t>The number of websites has increased exponentially with the launch of Web 3.0, leading to the creation of website builders for users to easily manage and alter their designs.</a:t>
            </a:r>
          </a:p>
          <a:p>
            <a:pPr>
              <a:lnSpc>
                <a:spcPct val="100000"/>
              </a:lnSpc>
            </a:pPr>
            <a:r>
              <a:rPr lang="en-GB" sz="1500" b="0" i="0" dirty="0">
                <a:effectLst/>
                <a:latin typeface="Söhne"/>
              </a:rPr>
              <a:t>As of 2020, 43% of websites were using the website builder WordPress, an increase from 13% in 2011.</a:t>
            </a:r>
          </a:p>
          <a:p>
            <a:pPr>
              <a:lnSpc>
                <a:spcPct val="100000"/>
              </a:lnSpc>
            </a:pPr>
            <a:r>
              <a:rPr lang="en-GB" sz="1500" b="0" i="0" dirty="0">
                <a:effectLst/>
                <a:latin typeface="Söhne"/>
              </a:rPr>
              <a:t>The target demographic for web builders is non-developers creating their first website.</a:t>
            </a:r>
          </a:p>
          <a:p>
            <a:pPr>
              <a:lnSpc>
                <a:spcPct val="100000"/>
              </a:lnSpc>
            </a:pPr>
            <a:r>
              <a:rPr lang="en-GB" sz="1500" b="0" i="0" dirty="0">
                <a:effectLst/>
                <a:latin typeface="Söhne"/>
              </a:rPr>
              <a:t>The growing number of developers and non-developers makes understanding UX crucial for maximizing the potential of web applications.</a:t>
            </a:r>
          </a:p>
          <a:p>
            <a:pPr>
              <a:lnSpc>
                <a:spcPct val="100000"/>
              </a:lnSpc>
            </a:pPr>
            <a:r>
              <a:rPr lang="en-GB" sz="1500" b="0" i="0" dirty="0">
                <a:effectLst/>
                <a:latin typeface="Söhne"/>
              </a:rPr>
              <a:t>The use of web builders can contribute to negative UX consequences, such as poor brand perception and decreased product value.</a:t>
            </a:r>
          </a:p>
          <a:p>
            <a:pPr>
              <a:lnSpc>
                <a:spcPct val="100000"/>
              </a:lnSpc>
              <a:buFont typeface="+mj-lt"/>
              <a:buAutoNum type="arabicPeriod"/>
            </a:pPr>
            <a:endParaRPr lang="en-GB" sz="1500" b="0" i="0" dirty="0">
              <a:effectLst/>
              <a:latin typeface="Söhne"/>
            </a:endParaRPr>
          </a:p>
          <a:p>
            <a:pPr>
              <a:lnSpc>
                <a:spcPct val="100000"/>
              </a:lnSpc>
              <a:buFont typeface="+mj-lt"/>
              <a:buAutoNum type="arabicPeriod"/>
            </a:pPr>
            <a:endParaRPr lang="en-GB" sz="1500" b="0" i="0" dirty="0">
              <a:effectLst/>
              <a:latin typeface="Söhne"/>
            </a:endParaRPr>
          </a:p>
          <a:p>
            <a:pPr>
              <a:lnSpc>
                <a:spcPct val="100000"/>
              </a:lnSpc>
              <a:buFont typeface="+mj-lt"/>
              <a:buAutoNum type="arabicPeriod"/>
            </a:pPr>
            <a:endParaRPr lang="en-GB" sz="1500" b="0" i="0" dirty="0">
              <a:effectLst/>
              <a:latin typeface="Söhne"/>
            </a:endParaRPr>
          </a:p>
        </p:txBody>
      </p:sp>
    </p:spTree>
    <p:extLst>
      <p:ext uri="{BB962C8B-B14F-4D97-AF65-F5344CB8AC3E}">
        <p14:creationId xmlns:p14="http://schemas.microsoft.com/office/powerpoint/2010/main" val="274947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11B3B-7AFC-4FDA-2E26-DF7B0559176A}"/>
              </a:ext>
            </a:extLst>
          </p:cNvPr>
          <p:cNvSpPr>
            <a:spLocks noGrp="1"/>
          </p:cNvSpPr>
          <p:nvPr>
            <p:ph type="title"/>
          </p:nvPr>
        </p:nvSpPr>
        <p:spPr>
          <a:xfrm>
            <a:off x="612648" y="1078992"/>
            <a:ext cx="6268770" cy="1536192"/>
          </a:xfrm>
        </p:spPr>
        <p:txBody>
          <a:bodyPr anchor="b">
            <a:normAutofit/>
          </a:bodyPr>
          <a:lstStyle/>
          <a:p>
            <a:r>
              <a:rPr lang="en-GB" sz="5200" dirty="0">
                <a:latin typeface="Avenir Next LT Pro (Headings)"/>
                <a:ea typeface="Inter" panose="02000503000000020004" pitchFamily="50" charset="0"/>
                <a:cs typeface="Inter" panose="02000503000000020004" pitchFamily="50" charset="0"/>
              </a:rPr>
              <a:t>Research method</a:t>
            </a:r>
          </a:p>
        </p:txBody>
      </p:sp>
      <p:sp>
        <p:nvSpPr>
          <p:cNvPr id="64" name="Rectangle 63">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BE6128-C145-35F7-4ED7-62EAEC31028E}"/>
              </a:ext>
            </a:extLst>
          </p:cNvPr>
          <p:cNvSpPr>
            <a:spLocks noGrp="1"/>
          </p:cNvSpPr>
          <p:nvPr>
            <p:ph idx="1"/>
          </p:nvPr>
        </p:nvSpPr>
        <p:spPr>
          <a:xfrm>
            <a:off x="612648" y="3355848"/>
            <a:ext cx="6268770" cy="2825496"/>
          </a:xfrm>
        </p:spPr>
        <p:txBody>
          <a:bodyPr>
            <a:normAutofit/>
          </a:bodyPr>
          <a:lstStyle/>
          <a:p>
            <a:pPr>
              <a:lnSpc>
                <a:spcPct val="100000"/>
              </a:lnSpc>
            </a:pPr>
            <a:r>
              <a:rPr lang="en-GB" sz="1700" dirty="0"/>
              <a:t>Literature review</a:t>
            </a:r>
          </a:p>
          <a:p>
            <a:pPr>
              <a:lnSpc>
                <a:spcPct val="100000"/>
              </a:lnSpc>
              <a:buFont typeface="Arial" panose="020B0604020202020204" pitchFamily="34" charset="0"/>
              <a:buChar char="•"/>
            </a:pPr>
            <a:r>
              <a:rPr lang="en-GB" sz="1700" b="0" i="0" dirty="0">
                <a:effectLst/>
                <a:latin typeface="Söhne"/>
              </a:rPr>
              <a:t>Artefact A/B test</a:t>
            </a:r>
          </a:p>
          <a:p>
            <a:pPr lvl="1">
              <a:lnSpc>
                <a:spcPct val="100000"/>
              </a:lnSpc>
            </a:pPr>
            <a:r>
              <a:rPr lang="en-GB" sz="1700" dirty="0">
                <a:latin typeface="Söhne"/>
              </a:rPr>
              <a:t>Test A, Ecommerce website with design alterations</a:t>
            </a:r>
          </a:p>
          <a:p>
            <a:pPr lvl="1">
              <a:lnSpc>
                <a:spcPct val="100000"/>
              </a:lnSpc>
            </a:pPr>
            <a:r>
              <a:rPr lang="en-GB" sz="1700" b="0" i="0" dirty="0">
                <a:effectLst/>
                <a:latin typeface="Söhne"/>
              </a:rPr>
              <a:t>Test B</a:t>
            </a:r>
            <a:r>
              <a:rPr lang="en-GB" sz="1700" dirty="0">
                <a:latin typeface="Söhne"/>
              </a:rPr>
              <a:t>, similar site made with a website builder</a:t>
            </a:r>
          </a:p>
          <a:p>
            <a:pPr>
              <a:lnSpc>
                <a:spcPct val="100000"/>
              </a:lnSpc>
            </a:pPr>
            <a:r>
              <a:rPr lang="en-GB" sz="1700" dirty="0">
                <a:latin typeface="Söhne"/>
              </a:rPr>
              <a:t>Task</a:t>
            </a:r>
          </a:p>
          <a:p>
            <a:pPr lvl="1">
              <a:lnSpc>
                <a:spcPct val="100000"/>
              </a:lnSpc>
            </a:pPr>
            <a:r>
              <a:rPr lang="en-GB" sz="1700" b="0" i="0" dirty="0">
                <a:effectLst/>
                <a:latin typeface="Söhne"/>
              </a:rPr>
              <a:t>Selecting several products and completing sites life cycle</a:t>
            </a:r>
          </a:p>
          <a:p>
            <a:pPr lvl="1">
              <a:lnSpc>
                <a:spcPct val="100000"/>
              </a:lnSpc>
            </a:pPr>
            <a:r>
              <a:rPr lang="en-GB" sz="1700" b="0" i="0" dirty="0">
                <a:effectLst/>
                <a:latin typeface="Söhne"/>
              </a:rPr>
              <a:t>Tests core functionality </a:t>
            </a:r>
          </a:p>
          <a:p>
            <a:pPr>
              <a:lnSpc>
                <a:spcPct val="100000"/>
              </a:lnSpc>
            </a:pPr>
            <a:r>
              <a:rPr lang="en-GB" sz="1700" dirty="0"/>
              <a:t>Questionnaire</a:t>
            </a:r>
          </a:p>
          <a:p>
            <a:pPr>
              <a:lnSpc>
                <a:spcPct val="100000"/>
              </a:lnSpc>
            </a:pPr>
            <a:endParaRPr lang="en-GB" sz="1700" dirty="0"/>
          </a:p>
        </p:txBody>
      </p:sp>
      <p:grpSp>
        <p:nvGrpSpPr>
          <p:cNvPr id="9" name="Group 8">
            <a:extLst>
              <a:ext uri="{FF2B5EF4-FFF2-40B4-BE49-F238E27FC236}">
                <a16:creationId xmlns:a16="http://schemas.microsoft.com/office/drawing/2014/main" id="{E343DCC7-E542-04B0-4346-55939AA618DF}"/>
              </a:ext>
            </a:extLst>
          </p:cNvPr>
          <p:cNvGrpSpPr/>
          <p:nvPr/>
        </p:nvGrpSpPr>
        <p:grpSpPr>
          <a:xfrm>
            <a:off x="7671265" y="601133"/>
            <a:ext cx="3883287" cy="5580211"/>
            <a:chOff x="7615807" y="922698"/>
            <a:chExt cx="4372585" cy="6283323"/>
          </a:xfrm>
        </p:grpSpPr>
        <p:pic>
          <p:nvPicPr>
            <p:cNvPr id="6" name="Picture 5">
              <a:extLst>
                <a:ext uri="{FF2B5EF4-FFF2-40B4-BE49-F238E27FC236}">
                  <a16:creationId xmlns:a16="http://schemas.microsoft.com/office/drawing/2014/main" id="{033CBBEF-E659-D803-7180-E20D54379202}"/>
                </a:ext>
              </a:extLst>
            </p:cNvPr>
            <p:cNvPicPr>
              <a:picLocks noChangeAspect="1"/>
            </p:cNvPicPr>
            <p:nvPr/>
          </p:nvPicPr>
          <p:blipFill rotWithShape="1">
            <a:blip r:embed="rId3"/>
            <a:srcRect b="91518"/>
            <a:stretch/>
          </p:blipFill>
          <p:spPr>
            <a:xfrm>
              <a:off x="7753270" y="922698"/>
              <a:ext cx="4097657" cy="414982"/>
            </a:xfrm>
            <a:prstGeom prst="rect">
              <a:avLst/>
            </a:prstGeom>
          </p:spPr>
        </p:pic>
        <p:pic>
          <p:nvPicPr>
            <p:cNvPr id="8" name="Picture 7">
              <a:extLst>
                <a:ext uri="{FF2B5EF4-FFF2-40B4-BE49-F238E27FC236}">
                  <a16:creationId xmlns:a16="http://schemas.microsoft.com/office/drawing/2014/main" id="{74125C07-E167-E63B-2E1C-C7946F98BAE3}"/>
                </a:ext>
              </a:extLst>
            </p:cNvPr>
            <p:cNvPicPr>
              <a:picLocks noChangeAspect="1"/>
            </p:cNvPicPr>
            <p:nvPr/>
          </p:nvPicPr>
          <p:blipFill>
            <a:blip r:embed="rId4"/>
            <a:stretch>
              <a:fillRect/>
            </a:stretch>
          </p:blipFill>
          <p:spPr>
            <a:xfrm>
              <a:off x="7615807" y="1347328"/>
              <a:ext cx="4372585" cy="5858693"/>
            </a:xfrm>
            <a:prstGeom prst="rect">
              <a:avLst/>
            </a:prstGeom>
          </p:spPr>
        </p:pic>
      </p:grpSp>
    </p:spTree>
    <p:extLst>
      <p:ext uri="{BB962C8B-B14F-4D97-AF65-F5344CB8AC3E}">
        <p14:creationId xmlns:p14="http://schemas.microsoft.com/office/powerpoint/2010/main" val="89506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D580C-D9B3-536F-16ED-DC54ADCD6150}"/>
              </a:ext>
            </a:extLst>
          </p:cNvPr>
          <p:cNvSpPr>
            <a:spLocks noGrp="1"/>
          </p:cNvSpPr>
          <p:nvPr>
            <p:ph type="title"/>
          </p:nvPr>
        </p:nvSpPr>
        <p:spPr>
          <a:xfrm>
            <a:off x="612648" y="1078992"/>
            <a:ext cx="6272784" cy="1536192"/>
          </a:xfrm>
        </p:spPr>
        <p:txBody>
          <a:bodyPr vert="horz" lIns="91440" tIns="45720" rIns="91440" bIns="45720" rtlCol="0" anchor="b">
            <a:normAutofit/>
          </a:bodyPr>
          <a:lstStyle/>
          <a:p>
            <a:r>
              <a:rPr lang="en-US" sz="5200" dirty="0"/>
              <a:t>Data Collection - Method</a:t>
            </a:r>
          </a:p>
        </p:txBody>
      </p:sp>
      <p:sp>
        <p:nvSpPr>
          <p:cNvPr id="73" name="Rectangle 72">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1443D1FB-1434-4804-E20C-F78E75D0913C}"/>
              </a:ext>
            </a:extLst>
          </p:cNvPr>
          <p:cNvPicPr>
            <a:picLocks noChangeAspect="1"/>
          </p:cNvPicPr>
          <p:nvPr/>
        </p:nvPicPr>
        <p:blipFill rotWithShape="1">
          <a:blip r:embed="rId3">
            <a:extLst>
              <a:ext uri="{28A0092B-C50C-407E-A947-70E740481C1C}">
                <a14:useLocalDpi xmlns:a14="http://schemas.microsoft.com/office/drawing/2010/main" val="0"/>
              </a:ext>
            </a:extLst>
          </a:blip>
          <a:srcRect b="10211"/>
          <a:stretch/>
        </p:blipFill>
        <p:spPr>
          <a:xfrm>
            <a:off x="7684008" y="10"/>
            <a:ext cx="4507992" cy="2934576"/>
          </a:xfrm>
          <a:prstGeom prst="rect">
            <a:avLst/>
          </a:prstGeom>
        </p:spPr>
      </p:pic>
      <p:sp>
        <p:nvSpPr>
          <p:cNvPr id="75" name="Rectangle 74">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ontent Placeholder 34">
            <a:extLst>
              <a:ext uri="{FF2B5EF4-FFF2-40B4-BE49-F238E27FC236}">
                <a16:creationId xmlns:a16="http://schemas.microsoft.com/office/drawing/2014/main" id="{5FE0648E-C3E9-173E-5063-DB46962C97ED}"/>
              </a:ext>
            </a:extLst>
          </p:cNvPr>
          <p:cNvSpPr>
            <a:spLocks noGrp="1"/>
          </p:cNvSpPr>
          <p:nvPr>
            <p:ph idx="1"/>
          </p:nvPr>
        </p:nvSpPr>
        <p:spPr>
          <a:xfrm>
            <a:off x="612648" y="3355848"/>
            <a:ext cx="6272784" cy="2825496"/>
          </a:xfrm>
        </p:spPr>
        <p:txBody>
          <a:bodyPr>
            <a:normAutofit fontScale="92500" lnSpcReduction="10000"/>
          </a:bodyPr>
          <a:lstStyle/>
          <a:p>
            <a:r>
              <a:rPr lang="en-US" sz="1800" dirty="0"/>
              <a:t>Hypothesis</a:t>
            </a:r>
          </a:p>
          <a:p>
            <a:pPr lvl="1"/>
            <a:r>
              <a:rPr lang="en-US" sz="1400" dirty="0"/>
              <a:t>Null: Metric had no affect on users</a:t>
            </a:r>
          </a:p>
          <a:p>
            <a:pPr lvl="1"/>
            <a:r>
              <a:rPr lang="en-US" sz="1400" dirty="0"/>
              <a:t>Alternate: Users were impacted by metric</a:t>
            </a:r>
          </a:p>
          <a:p>
            <a:pPr lvl="1"/>
            <a:r>
              <a:rPr lang="en-US" sz="1400" dirty="0"/>
              <a:t>Two sample proportion test</a:t>
            </a:r>
          </a:p>
          <a:p>
            <a:r>
              <a:rPr lang="en-US" sz="1800" dirty="0"/>
              <a:t>Column chart</a:t>
            </a:r>
          </a:p>
          <a:p>
            <a:pPr lvl="1"/>
            <a:r>
              <a:rPr lang="en-US" sz="1400" dirty="0"/>
              <a:t>Artefact A</a:t>
            </a:r>
          </a:p>
          <a:p>
            <a:pPr lvl="1"/>
            <a:r>
              <a:rPr lang="en-US" sz="1400" dirty="0"/>
              <a:t>Artefact B</a:t>
            </a:r>
          </a:p>
          <a:p>
            <a:pPr lvl="1"/>
            <a:r>
              <a:rPr lang="en-US" sz="1400" dirty="0"/>
              <a:t>Z score comparison</a:t>
            </a:r>
          </a:p>
          <a:p>
            <a:r>
              <a:rPr lang="en-US" sz="1800" dirty="0"/>
              <a:t>Thematic analysis </a:t>
            </a:r>
          </a:p>
        </p:txBody>
      </p:sp>
      <p:grpSp>
        <p:nvGrpSpPr>
          <p:cNvPr id="17" name="Group 16">
            <a:extLst>
              <a:ext uri="{FF2B5EF4-FFF2-40B4-BE49-F238E27FC236}">
                <a16:creationId xmlns:a16="http://schemas.microsoft.com/office/drawing/2014/main" id="{321C8C0E-9F72-FC19-DB31-505EF8C8F55D}"/>
              </a:ext>
            </a:extLst>
          </p:cNvPr>
          <p:cNvGrpSpPr/>
          <p:nvPr/>
        </p:nvGrpSpPr>
        <p:grpSpPr>
          <a:xfrm>
            <a:off x="7684008" y="3065241"/>
            <a:ext cx="3705887" cy="3673306"/>
            <a:chOff x="7684008" y="3065241"/>
            <a:chExt cx="3705887" cy="3673306"/>
          </a:xfrm>
        </p:grpSpPr>
        <p:pic>
          <p:nvPicPr>
            <p:cNvPr id="10" name="Picture 9">
              <a:extLst>
                <a:ext uri="{FF2B5EF4-FFF2-40B4-BE49-F238E27FC236}">
                  <a16:creationId xmlns:a16="http://schemas.microsoft.com/office/drawing/2014/main" id="{9157E770-B92E-5FA6-F56D-01E22F76F7FD}"/>
                </a:ext>
              </a:extLst>
            </p:cNvPr>
            <p:cNvPicPr>
              <a:picLocks noChangeAspect="1"/>
            </p:cNvPicPr>
            <p:nvPr/>
          </p:nvPicPr>
          <p:blipFill>
            <a:blip r:embed="rId4"/>
            <a:stretch>
              <a:fillRect/>
            </a:stretch>
          </p:blipFill>
          <p:spPr>
            <a:xfrm>
              <a:off x="7684009" y="3065241"/>
              <a:ext cx="2438560" cy="290607"/>
            </a:xfrm>
            <a:prstGeom prst="rect">
              <a:avLst/>
            </a:prstGeom>
          </p:spPr>
        </p:pic>
        <p:pic>
          <p:nvPicPr>
            <p:cNvPr id="13" name="Picture 12">
              <a:extLst>
                <a:ext uri="{FF2B5EF4-FFF2-40B4-BE49-F238E27FC236}">
                  <a16:creationId xmlns:a16="http://schemas.microsoft.com/office/drawing/2014/main" id="{11B24FAA-8578-98FB-6435-F4466F2450B2}"/>
                </a:ext>
              </a:extLst>
            </p:cNvPr>
            <p:cNvPicPr>
              <a:picLocks noChangeAspect="1"/>
            </p:cNvPicPr>
            <p:nvPr/>
          </p:nvPicPr>
          <p:blipFill>
            <a:blip r:embed="rId5"/>
            <a:stretch>
              <a:fillRect/>
            </a:stretch>
          </p:blipFill>
          <p:spPr>
            <a:xfrm>
              <a:off x="7684008" y="3355848"/>
              <a:ext cx="3705887" cy="3382699"/>
            </a:xfrm>
            <a:prstGeom prst="rect">
              <a:avLst/>
            </a:prstGeom>
          </p:spPr>
        </p:pic>
      </p:grpSp>
    </p:spTree>
    <p:extLst>
      <p:ext uri="{BB962C8B-B14F-4D97-AF65-F5344CB8AC3E}">
        <p14:creationId xmlns:p14="http://schemas.microsoft.com/office/powerpoint/2010/main" val="14221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1014C-CB27-5530-793D-125C56571309}"/>
              </a:ext>
            </a:extLst>
          </p:cNvPr>
          <p:cNvSpPr>
            <a:spLocks noGrp="1"/>
          </p:cNvSpPr>
          <p:nvPr>
            <p:ph type="title"/>
          </p:nvPr>
        </p:nvSpPr>
        <p:spPr>
          <a:xfrm>
            <a:off x="411480" y="991443"/>
            <a:ext cx="4443154" cy="1087819"/>
          </a:xfrm>
        </p:spPr>
        <p:txBody>
          <a:bodyPr anchor="b">
            <a:normAutofit/>
          </a:bodyPr>
          <a:lstStyle/>
          <a:p>
            <a:r>
              <a:rPr lang="en-US" sz="3400" dirty="0"/>
              <a:t>Data Collection - Sampling</a:t>
            </a:r>
            <a:endParaRPr lang="en-GB" sz="3400" dirty="0"/>
          </a:p>
        </p:txBody>
      </p:sp>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E78EE07-8C4B-97C6-BFEE-C860A8A0A992}"/>
              </a:ext>
            </a:extLst>
          </p:cNvPr>
          <p:cNvSpPr>
            <a:spLocks noGrp="1"/>
          </p:cNvSpPr>
          <p:nvPr>
            <p:ph idx="1"/>
          </p:nvPr>
        </p:nvSpPr>
        <p:spPr>
          <a:xfrm>
            <a:off x="411480" y="2684095"/>
            <a:ext cx="4443154" cy="3492868"/>
          </a:xfrm>
        </p:spPr>
        <p:txBody>
          <a:bodyPr>
            <a:normAutofit/>
          </a:bodyPr>
          <a:lstStyle/>
          <a:p>
            <a:r>
              <a:rPr lang="en-US" sz="1700" dirty="0"/>
              <a:t>Large effect</a:t>
            </a:r>
          </a:p>
          <a:p>
            <a:pPr lvl="1"/>
            <a:r>
              <a:rPr lang="en-US" sz="1700" dirty="0"/>
              <a:t>Qualitative answers</a:t>
            </a:r>
          </a:p>
          <a:p>
            <a:pPr lvl="1"/>
            <a:r>
              <a:rPr lang="en-US" sz="1700" dirty="0"/>
              <a:t>Opened ended task</a:t>
            </a:r>
          </a:p>
          <a:p>
            <a:pPr lvl="1"/>
            <a:r>
              <a:rPr lang="en-US" sz="1700" dirty="0"/>
              <a:t>Same metrics across both tests</a:t>
            </a:r>
          </a:p>
          <a:p>
            <a:pPr lvl="1"/>
            <a:r>
              <a:rPr lang="en-US" sz="1700" dirty="0"/>
              <a:t>Larger sample limits experiment quality</a:t>
            </a:r>
          </a:p>
          <a:p>
            <a:r>
              <a:rPr lang="en-US" sz="1700" dirty="0"/>
              <a:t>Standard error probability</a:t>
            </a:r>
          </a:p>
        </p:txBody>
      </p:sp>
      <p:pic>
        <p:nvPicPr>
          <p:cNvPr id="4" name="Content Placeholder 3">
            <a:extLst>
              <a:ext uri="{FF2B5EF4-FFF2-40B4-BE49-F238E27FC236}">
                <a16:creationId xmlns:a16="http://schemas.microsoft.com/office/drawing/2014/main" id="{AAFD6834-2351-B8C0-8DDD-A148443E7267}"/>
              </a:ext>
            </a:extLst>
          </p:cNvPr>
          <p:cNvPicPr>
            <a:picLocks noChangeAspect="1"/>
          </p:cNvPicPr>
          <p:nvPr/>
        </p:nvPicPr>
        <p:blipFill>
          <a:blip r:embed="rId3"/>
          <a:stretch>
            <a:fillRect/>
          </a:stretch>
        </p:blipFill>
        <p:spPr>
          <a:xfrm>
            <a:off x="5648710" y="625683"/>
            <a:ext cx="5914636" cy="5551280"/>
          </a:xfrm>
          <a:prstGeom prst="rect">
            <a:avLst/>
          </a:prstGeom>
        </p:spPr>
      </p:pic>
    </p:spTree>
    <p:extLst>
      <p:ext uri="{BB962C8B-B14F-4D97-AF65-F5344CB8AC3E}">
        <p14:creationId xmlns:p14="http://schemas.microsoft.com/office/powerpoint/2010/main" val="128188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2" name="Rectangle 210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A4E47-7124-EBE0-7CDF-AD1E285459C3}"/>
              </a:ext>
            </a:extLst>
          </p:cNvPr>
          <p:cNvSpPr>
            <a:spLocks noGrp="1"/>
          </p:cNvSpPr>
          <p:nvPr>
            <p:ph type="title"/>
          </p:nvPr>
        </p:nvSpPr>
        <p:spPr>
          <a:xfrm>
            <a:off x="411480" y="991443"/>
            <a:ext cx="4443154" cy="1087819"/>
          </a:xfrm>
        </p:spPr>
        <p:txBody>
          <a:bodyPr anchor="b">
            <a:normAutofit/>
          </a:bodyPr>
          <a:lstStyle/>
          <a:p>
            <a:r>
              <a:rPr lang="en-GB" sz="3400" dirty="0"/>
              <a:t>Artefact - Overview</a:t>
            </a:r>
          </a:p>
        </p:txBody>
      </p:sp>
      <p:sp>
        <p:nvSpPr>
          <p:cNvPr id="2113" name="Rectangle 210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4" name="Rectangle 210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D0CC1E-332A-4BCD-88E7-7620428D69F0}"/>
              </a:ext>
            </a:extLst>
          </p:cNvPr>
          <p:cNvSpPr>
            <a:spLocks noGrp="1"/>
          </p:cNvSpPr>
          <p:nvPr>
            <p:ph idx="1"/>
          </p:nvPr>
        </p:nvSpPr>
        <p:spPr>
          <a:xfrm>
            <a:off x="411480" y="2571285"/>
            <a:ext cx="4443154" cy="4019258"/>
          </a:xfrm>
        </p:spPr>
        <p:txBody>
          <a:bodyPr>
            <a:normAutofit lnSpcReduction="10000"/>
          </a:bodyPr>
          <a:lstStyle/>
          <a:p>
            <a:pPr marL="0" indent="0">
              <a:lnSpc>
                <a:spcPct val="100000"/>
              </a:lnSpc>
              <a:buNone/>
            </a:pPr>
            <a:r>
              <a:rPr lang="en-GB" sz="1000" b="0" i="0" dirty="0">
                <a:effectLst/>
                <a:latin typeface="Söhne"/>
              </a:rPr>
              <a:t>Artefact A</a:t>
            </a:r>
          </a:p>
          <a:p>
            <a:pPr lvl="1">
              <a:lnSpc>
                <a:spcPct val="100000"/>
              </a:lnSpc>
            </a:pPr>
            <a:r>
              <a:rPr lang="en-GB" sz="1000" b="0" i="0" dirty="0">
                <a:effectLst/>
                <a:latin typeface="Söhne"/>
              </a:rPr>
              <a:t>Online electronics ecommerce website</a:t>
            </a:r>
          </a:p>
          <a:p>
            <a:pPr marL="0" indent="0">
              <a:lnSpc>
                <a:spcPct val="100000"/>
              </a:lnSpc>
              <a:buNone/>
            </a:pPr>
            <a:r>
              <a:rPr lang="en-GB" sz="1000" dirty="0">
                <a:latin typeface="Söhne"/>
              </a:rPr>
              <a:t>Artefact B</a:t>
            </a:r>
          </a:p>
          <a:p>
            <a:pPr lvl="1">
              <a:lnSpc>
                <a:spcPct val="100000"/>
              </a:lnSpc>
            </a:pPr>
            <a:r>
              <a:rPr lang="en-GB" sz="1000" dirty="0">
                <a:latin typeface="Söhne"/>
              </a:rPr>
              <a:t>Similar genre (ecommerce)</a:t>
            </a:r>
          </a:p>
          <a:p>
            <a:pPr lvl="1">
              <a:lnSpc>
                <a:spcPct val="100000"/>
              </a:lnSpc>
            </a:pPr>
            <a:r>
              <a:rPr lang="en-GB" sz="1000" b="0" i="0" dirty="0">
                <a:effectLst/>
                <a:latin typeface="Söhne"/>
              </a:rPr>
              <a:t>Made with a website builder</a:t>
            </a:r>
          </a:p>
          <a:p>
            <a:pPr marL="0" indent="0">
              <a:lnSpc>
                <a:spcPct val="100000"/>
              </a:lnSpc>
              <a:buNone/>
            </a:pPr>
            <a:r>
              <a:rPr lang="en-GB" sz="1000" dirty="0">
                <a:latin typeface="Söhne"/>
              </a:rPr>
              <a:t>Features</a:t>
            </a:r>
          </a:p>
          <a:p>
            <a:pPr lvl="1">
              <a:lnSpc>
                <a:spcPct val="100000"/>
              </a:lnSpc>
            </a:pPr>
            <a:r>
              <a:rPr lang="en-GB" sz="1000" dirty="0">
                <a:latin typeface="Söhne"/>
              </a:rPr>
              <a:t>Login and registering</a:t>
            </a:r>
          </a:p>
          <a:p>
            <a:pPr lvl="1">
              <a:lnSpc>
                <a:spcPct val="100000"/>
              </a:lnSpc>
            </a:pPr>
            <a:r>
              <a:rPr lang="en-GB" sz="1000" b="0" i="0" dirty="0">
                <a:effectLst/>
                <a:latin typeface="Söhne"/>
              </a:rPr>
              <a:t>Searching and filtering</a:t>
            </a:r>
          </a:p>
          <a:p>
            <a:pPr lvl="1">
              <a:lnSpc>
                <a:spcPct val="100000"/>
              </a:lnSpc>
            </a:pPr>
            <a:r>
              <a:rPr lang="en-GB" sz="1000" b="0" i="0" dirty="0">
                <a:effectLst/>
                <a:latin typeface="Söhne"/>
              </a:rPr>
              <a:t>Cart system</a:t>
            </a:r>
          </a:p>
          <a:p>
            <a:pPr lvl="1">
              <a:lnSpc>
                <a:spcPct val="100000"/>
              </a:lnSpc>
            </a:pPr>
            <a:r>
              <a:rPr lang="en-GB" sz="1000" b="0" i="0" dirty="0">
                <a:effectLst/>
                <a:latin typeface="Söhne"/>
              </a:rPr>
              <a:t>Checkout  page</a:t>
            </a:r>
          </a:p>
          <a:p>
            <a:pPr>
              <a:lnSpc>
                <a:spcPct val="100000"/>
              </a:lnSpc>
            </a:pPr>
            <a:r>
              <a:rPr lang="en-GB" sz="1000" b="0" i="0" dirty="0">
                <a:effectLst/>
                <a:latin typeface="Söhne"/>
              </a:rPr>
              <a:t>Cloud hosted</a:t>
            </a:r>
          </a:p>
          <a:p>
            <a:pPr lvl="1">
              <a:lnSpc>
                <a:spcPct val="100000"/>
              </a:lnSpc>
            </a:pPr>
            <a:r>
              <a:rPr lang="en-GB" sz="1000" b="0" i="0" dirty="0">
                <a:effectLst/>
                <a:latin typeface="Söhne"/>
              </a:rPr>
              <a:t>Heroku</a:t>
            </a:r>
          </a:p>
          <a:p>
            <a:pPr lvl="1">
              <a:lnSpc>
                <a:spcPct val="100000"/>
              </a:lnSpc>
            </a:pPr>
            <a:r>
              <a:rPr lang="en-GB" sz="1000" dirty="0">
                <a:latin typeface="Söhne"/>
              </a:rPr>
              <a:t>Clear DB</a:t>
            </a:r>
          </a:p>
          <a:p>
            <a:pPr marL="0" indent="0">
              <a:lnSpc>
                <a:spcPct val="100000"/>
              </a:lnSpc>
              <a:buNone/>
            </a:pPr>
            <a:r>
              <a:rPr lang="en-GB" sz="1000" b="0" i="0" dirty="0">
                <a:effectLst/>
                <a:latin typeface="Söhne"/>
              </a:rPr>
              <a:t>Stack</a:t>
            </a:r>
          </a:p>
          <a:p>
            <a:pPr lvl="1">
              <a:lnSpc>
                <a:spcPct val="100000"/>
              </a:lnSpc>
            </a:pPr>
            <a:r>
              <a:rPr lang="en-GB" sz="1000" b="0" i="0" dirty="0">
                <a:effectLst/>
                <a:latin typeface="Söhne"/>
              </a:rPr>
              <a:t>React</a:t>
            </a:r>
          </a:p>
          <a:p>
            <a:pPr lvl="1">
              <a:lnSpc>
                <a:spcPct val="100000"/>
              </a:lnSpc>
            </a:pPr>
            <a:r>
              <a:rPr lang="en-GB" sz="1000" b="0" i="0" dirty="0">
                <a:effectLst/>
                <a:latin typeface="Söhne"/>
              </a:rPr>
              <a:t>Node JS</a:t>
            </a:r>
          </a:p>
          <a:p>
            <a:pPr lvl="1">
              <a:lnSpc>
                <a:spcPct val="100000"/>
              </a:lnSpc>
            </a:pPr>
            <a:r>
              <a:rPr lang="en-GB" sz="1000" dirty="0">
                <a:latin typeface="Söhne"/>
              </a:rPr>
              <a:t>Express</a:t>
            </a:r>
          </a:p>
          <a:p>
            <a:pPr lvl="1">
              <a:lnSpc>
                <a:spcPct val="100000"/>
              </a:lnSpc>
            </a:pPr>
            <a:r>
              <a:rPr lang="en-GB" sz="1000" dirty="0">
                <a:latin typeface="Söhne"/>
              </a:rPr>
              <a:t>SQL</a:t>
            </a:r>
            <a:endParaRPr lang="en-GB" sz="1000" b="0" i="0" dirty="0">
              <a:effectLst/>
              <a:latin typeface="Söhne"/>
            </a:endParaRPr>
          </a:p>
        </p:txBody>
      </p:sp>
      <p:pic>
        <p:nvPicPr>
          <p:cNvPr id="5" name="Picture 4" descr="Diagram, schematic&#10;&#10;Description automatically generated">
            <a:extLst>
              <a:ext uri="{FF2B5EF4-FFF2-40B4-BE49-F238E27FC236}">
                <a16:creationId xmlns:a16="http://schemas.microsoft.com/office/drawing/2014/main" id="{4D2007EE-CF52-9A94-1F90-28B25EC0A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816" y="1098872"/>
            <a:ext cx="6440424" cy="4604902"/>
          </a:xfrm>
          <a:prstGeom prst="rect">
            <a:avLst/>
          </a:prstGeom>
        </p:spPr>
      </p:pic>
    </p:spTree>
    <p:extLst>
      <p:ext uri="{BB962C8B-B14F-4D97-AF65-F5344CB8AC3E}">
        <p14:creationId xmlns:p14="http://schemas.microsoft.com/office/powerpoint/2010/main" val="112157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5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9B9BAC-0636-4E52-5A78-FB34075C3506}"/>
              </a:ext>
            </a:extLst>
          </p:cNvPr>
          <p:cNvSpPr>
            <a:spLocks noGrp="1"/>
          </p:cNvSpPr>
          <p:nvPr>
            <p:ph type="title"/>
          </p:nvPr>
        </p:nvSpPr>
        <p:spPr>
          <a:xfrm>
            <a:off x="411480" y="991443"/>
            <a:ext cx="4443154" cy="1087819"/>
          </a:xfrm>
        </p:spPr>
        <p:txBody>
          <a:bodyPr anchor="b">
            <a:normAutofit/>
          </a:bodyPr>
          <a:lstStyle/>
          <a:p>
            <a:r>
              <a:rPr lang="en-GB" sz="3400" dirty="0"/>
              <a:t>Artefact – Life cycle and Testing</a:t>
            </a:r>
          </a:p>
        </p:txBody>
      </p:sp>
      <p:sp>
        <p:nvSpPr>
          <p:cNvPr id="1064" name="Rectangle 105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Rectangle 105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51D1CAB-44C6-6238-1C84-844BABE1BB7E}"/>
              </a:ext>
            </a:extLst>
          </p:cNvPr>
          <p:cNvSpPr>
            <a:spLocks noGrp="1"/>
          </p:cNvSpPr>
          <p:nvPr>
            <p:ph idx="1"/>
          </p:nvPr>
        </p:nvSpPr>
        <p:spPr>
          <a:xfrm>
            <a:off x="411480" y="2684095"/>
            <a:ext cx="4443154" cy="3492868"/>
          </a:xfrm>
        </p:spPr>
        <p:txBody>
          <a:bodyPr>
            <a:normAutofit/>
          </a:bodyPr>
          <a:lstStyle/>
          <a:p>
            <a:pPr marL="0" indent="0">
              <a:buNone/>
            </a:pPr>
            <a:r>
              <a:rPr lang="en-GB" sz="1700" dirty="0"/>
              <a:t>Life cycle</a:t>
            </a:r>
          </a:p>
          <a:p>
            <a:r>
              <a:rPr lang="en-GB" sz="1700" dirty="0"/>
              <a:t>Incremental development cycle</a:t>
            </a:r>
          </a:p>
          <a:p>
            <a:endParaRPr lang="en-GB" sz="1700" dirty="0"/>
          </a:p>
          <a:p>
            <a:pPr marL="0" indent="0">
              <a:buNone/>
            </a:pPr>
            <a:r>
              <a:rPr lang="en-GB" sz="1700" dirty="0"/>
              <a:t>Testing</a:t>
            </a:r>
          </a:p>
          <a:p>
            <a:r>
              <a:rPr lang="en-GB" sz="1700" dirty="0"/>
              <a:t>Unit testing</a:t>
            </a:r>
          </a:p>
          <a:p>
            <a:r>
              <a:rPr lang="en-GB" sz="1700" dirty="0"/>
              <a:t>Integration testing</a:t>
            </a:r>
          </a:p>
          <a:p>
            <a:r>
              <a:rPr lang="en-GB" sz="1700" dirty="0"/>
              <a:t>Acceptance testing</a:t>
            </a:r>
          </a:p>
          <a:p>
            <a:r>
              <a:rPr lang="en-GB" sz="1700" dirty="0"/>
              <a:t>Usability testing</a:t>
            </a:r>
          </a:p>
        </p:txBody>
      </p:sp>
      <p:pic>
        <p:nvPicPr>
          <p:cNvPr id="1028" name="Picture 4" descr="https://commons.wikimedia.org/wiki/File:Iterative_Process_Diagram.svg">
            <a:extLst>
              <a:ext uri="{FF2B5EF4-FFF2-40B4-BE49-F238E27FC236}">
                <a16:creationId xmlns:a16="http://schemas.microsoft.com/office/drawing/2014/main" id="{56433639-A956-1F09-EAEA-15992375859F}"/>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598004"/>
            <a:ext cx="6440424" cy="3606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5FC9CF-213E-016A-07F8-4C6F92816B20}"/>
              </a:ext>
            </a:extLst>
          </p:cNvPr>
          <p:cNvSpPr txBox="1"/>
          <p:nvPr/>
        </p:nvSpPr>
        <p:spPr>
          <a:xfrm>
            <a:off x="5385816" y="4843978"/>
            <a:ext cx="6440424" cy="360663"/>
          </a:xfrm>
          <a:prstGeom prst="rect">
            <a:avLst/>
          </a:prstGeom>
          <a:solidFill>
            <a:srgbClr val="000000">
              <a:alpha val="50000"/>
            </a:srgbClr>
          </a:solidFill>
          <a:ln>
            <a:noFill/>
          </a:ln>
        </p:spPr>
        <p:txBody>
          <a:bodyPr wrap="square" rtlCol="0">
            <a:noAutofit/>
          </a:bodyPr>
          <a:lstStyle/>
          <a:p>
            <a:pPr algn="ctr">
              <a:spcAft>
                <a:spcPts val="600"/>
              </a:spcAft>
            </a:pPr>
            <a:r>
              <a:rPr lang="en-GB" sz="1100">
                <a:solidFill>
                  <a:srgbClr val="FFFFFF"/>
                </a:solidFill>
              </a:rPr>
              <a:t>Reference: https://commons.wikimedia.org/wiki/File:Iterative_Process_Diagram.svg</a:t>
            </a:r>
          </a:p>
        </p:txBody>
      </p:sp>
    </p:spTree>
    <p:extLst>
      <p:ext uri="{BB962C8B-B14F-4D97-AF65-F5344CB8AC3E}">
        <p14:creationId xmlns:p14="http://schemas.microsoft.com/office/powerpoint/2010/main" val="257570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BDA6-099D-AB8C-62CC-E61C880B4AD7}"/>
              </a:ext>
            </a:extLst>
          </p:cNvPr>
          <p:cNvSpPr>
            <a:spLocks noGrp="1"/>
          </p:cNvSpPr>
          <p:nvPr>
            <p:ph type="title"/>
          </p:nvPr>
        </p:nvSpPr>
        <p:spPr/>
        <p:txBody>
          <a:bodyPr/>
          <a:lstStyle/>
          <a:p>
            <a:r>
              <a:rPr lang="en-GB" dirty="0"/>
              <a:t>Artefact demonstration</a:t>
            </a:r>
          </a:p>
        </p:txBody>
      </p:sp>
      <p:pic>
        <p:nvPicPr>
          <p:cNvPr id="11" name="2023-01-03 11-51-11">
            <a:hlinkClick r:id="" action="ppaction://media"/>
            <a:extLst>
              <a:ext uri="{FF2B5EF4-FFF2-40B4-BE49-F238E27FC236}">
                <a16:creationId xmlns:a16="http://schemas.microsoft.com/office/drawing/2014/main" id="{27155919-A1BD-582C-1940-CF8E3C89FE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30809" y="1728216"/>
            <a:ext cx="8730381" cy="4910708"/>
          </a:xfrm>
        </p:spPr>
      </p:pic>
      <p:pic>
        <p:nvPicPr>
          <p:cNvPr id="14" name="Picture 13">
            <a:extLst>
              <a:ext uri="{FF2B5EF4-FFF2-40B4-BE49-F238E27FC236}">
                <a16:creationId xmlns:a16="http://schemas.microsoft.com/office/drawing/2014/main" id="{D01A0124-CAD0-4E25-A615-FAF07A659292}"/>
              </a:ext>
            </a:extLst>
          </p:cNvPr>
          <p:cNvPicPr>
            <a:picLocks noChangeAspect="1"/>
          </p:cNvPicPr>
          <p:nvPr/>
        </p:nvPicPr>
        <p:blipFill>
          <a:blip r:embed="rId6"/>
          <a:stretch>
            <a:fillRect/>
          </a:stretch>
        </p:blipFill>
        <p:spPr>
          <a:xfrm>
            <a:off x="1719234" y="1707931"/>
            <a:ext cx="8948766" cy="514408"/>
          </a:xfrm>
          <a:prstGeom prst="rect">
            <a:avLst/>
          </a:prstGeom>
        </p:spPr>
      </p:pic>
      <p:pic>
        <p:nvPicPr>
          <p:cNvPr id="16" name="Picture 15">
            <a:extLst>
              <a:ext uri="{FF2B5EF4-FFF2-40B4-BE49-F238E27FC236}">
                <a16:creationId xmlns:a16="http://schemas.microsoft.com/office/drawing/2014/main" id="{FBDC3872-3BBE-889C-969D-0AA413F9CCE4}"/>
              </a:ext>
            </a:extLst>
          </p:cNvPr>
          <p:cNvPicPr>
            <a:picLocks noChangeAspect="1"/>
          </p:cNvPicPr>
          <p:nvPr/>
        </p:nvPicPr>
        <p:blipFill>
          <a:blip r:embed="rId7"/>
          <a:stretch>
            <a:fillRect/>
          </a:stretch>
        </p:blipFill>
        <p:spPr>
          <a:xfrm>
            <a:off x="1730809" y="1935439"/>
            <a:ext cx="9334047" cy="228632"/>
          </a:xfrm>
          <a:prstGeom prst="rect">
            <a:avLst/>
          </a:prstGeom>
        </p:spPr>
      </p:pic>
    </p:spTree>
    <p:extLst>
      <p:ext uri="{BB962C8B-B14F-4D97-AF65-F5344CB8AC3E}">
        <p14:creationId xmlns:p14="http://schemas.microsoft.com/office/powerpoint/2010/main" val="297013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D0BC-CACD-4902-C0E6-0F0977FCD748}"/>
              </a:ext>
            </a:extLst>
          </p:cNvPr>
          <p:cNvSpPr>
            <a:spLocks noGrp="1"/>
          </p:cNvSpPr>
          <p:nvPr>
            <p:ph type="title"/>
          </p:nvPr>
        </p:nvSpPr>
        <p:spPr/>
        <p:txBody>
          <a:bodyPr/>
          <a:lstStyle/>
          <a:p>
            <a:r>
              <a:rPr lang="en-GB" dirty="0"/>
              <a:t>Ethics and data storage</a:t>
            </a:r>
          </a:p>
        </p:txBody>
      </p:sp>
      <p:sp>
        <p:nvSpPr>
          <p:cNvPr id="3" name="Content Placeholder 2">
            <a:extLst>
              <a:ext uri="{FF2B5EF4-FFF2-40B4-BE49-F238E27FC236}">
                <a16:creationId xmlns:a16="http://schemas.microsoft.com/office/drawing/2014/main" id="{72EE74C6-D445-3113-63F6-C9364F115765}"/>
              </a:ext>
            </a:extLst>
          </p:cNvPr>
          <p:cNvSpPr>
            <a:spLocks noGrp="1"/>
          </p:cNvSpPr>
          <p:nvPr>
            <p:ph idx="1"/>
          </p:nvPr>
        </p:nvSpPr>
        <p:spPr/>
        <p:txBody>
          <a:bodyPr>
            <a:normAutofit fontScale="70000" lnSpcReduction="20000"/>
          </a:bodyPr>
          <a:lstStyle/>
          <a:p>
            <a:r>
              <a:rPr lang="en-GB" dirty="0"/>
              <a:t>General Data Protection Regulation (GDPR)</a:t>
            </a:r>
          </a:p>
          <a:p>
            <a:endParaRPr lang="en-GB" dirty="0"/>
          </a:p>
          <a:p>
            <a:r>
              <a:rPr lang="en-GB" dirty="0"/>
              <a:t>Questionnaire guidelines</a:t>
            </a:r>
          </a:p>
          <a:p>
            <a:pPr lvl="1"/>
            <a:r>
              <a:rPr lang="en-GB" dirty="0"/>
              <a:t>Anonymized names</a:t>
            </a:r>
          </a:p>
          <a:p>
            <a:pPr lvl="1"/>
            <a:r>
              <a:rPr lang="en-GB" dirty="0"/>
              <a:t>No use of registering systems</a:t>
            </a:r>
          </a:p>
          <a:p>
            <a:pPr lvl="1"/>
            <a:r>
              <a:rPr lang="en-GB" dirty="0"/>
              <a:t>No use of payment systems</a:t>
            </a:r>
          </a:p>
          <a:p>
            <a:pPr lvl="1"/>
            <a:endParaRPr lang="en-GB" dirty="0"/>
          </a:p>
          <a:p>
            <a:r>
              <a:rPr lang="en-GB" dirty="0"/>
              <a:t>Exported to CSV</a:t>
            </a:r>
          </a:p>
          <a:p>
            <a:endParaRPr lang="en-GB" dirty="0"/>
          </a:p>
          <a:p>
            <a:r>
              <a:rPr lang="en-GB" dirty="0"/>
              <a:t>Click map data</a:t>
            </a:r>
          </a:p>
          <a:p>
            <a:endParaRPr lang="en-GB" dirty="0"/>
          </a:p>
        </p:txBody>
      </p:sp>
    </p:spTree>
    <p:extLst>
      <p:ext uri="{BB962C8B-B14F-4D97-AF65-F5344CB8AC3E}">
        <p14:creationId xmlns:p14="http://schemas.microsoft.com/office/powerpoint/2010/main" val="271415795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2201C"/>
      </a:dk2>
      <a:lt2>
        <a:srgbClr val="F0F3F3"/>
      </a:lt2>
      <a:accent1>
        <a:srgbClr val="CA5945"/>
      </a:accent1>
      <a:accent2>
        <a:srgbClr val="B93457"/>
      </a:accent2>
      <a:accent3>
        <a:srgbClr val="CA45A0"/>
      </a:accent3>
      <a:accent4>
        <a:srgbClr val="AB34B9"/>
      </a:accent4>
      <a:accent5>
        <a:srgbClr val="8645CA"/>
      </a:accent5>
      <a:accent6>
        <a:srgbClr val="4A41BD"/>
      </a:accent6>
      <a:hlink>
        <a:srgbClr val="923F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673</TotalTime>
  <Words>2295</Words>
  <Application>Microsoft Office PowerPoint</Application>
  <PresentationFormat>Widescreen</PresentationFormat>
  <Paragraphs>140</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Avenir Next LT Pro (Headings)</vt:lpstr>
      <vt:lpstr>Calibri</vt:lpstr>
      <vt:lpstr>Sharp Sans</vt:lpstr>
      <vt:lpstr>Söhne</vt:lpstr>
      <vt:lpstr>AccentBoxVTI</vt:lpstr>
      <vt:lpstr>The Impact of UI and UX Design on Web Application Quality: A Mixed Methods Study.</vt:lpstr>
      <vt:lpstr>Background: The Proliferation of Websites and the Rise of Website Builders</vt:lpstr>
      <vt:lpstr>Research method</vt:lpstr>
      <vt:lpstr>Data Collection - Method</vt:lpstr>
      <vt:lpstr>Data Collection - Sampling</vt:lpstr>
      <vt:lpstr>Artefact - Overview</vt:lpstr>
      <vt:lpstr>Artefact – Life cycle and Testing</vt:lpstr>
      <vt:lpstr>Artefact demonstration</vt:lpstr>
      <vt:lpstr>Ethics and data 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UI and UX Design on Web Application Quality: A Mixed Methods Study.</dc:title>
  <dc:creator>JOSH HAYWOOD</dc:creator>
  <cp:lastModifiedBy>JOSH HAYWOOD</cp:lastModifiedBy>
  <cp:revision>11</cp:revision>
  <dcterms:created xsi:type="dcterms:W3CDTF">2022-12-07T13:58:05Z</dcterms:created>
  <dcterms:modified xsi:type="dcterms:W3CDTF">2023-01-03T12:58:52Z</dcterms:modified>
</cp:coreProperties>
</file>